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7FB47774_C37C5EBB.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B4777F_AFA312BE.xml" ContentType="application/vnd.ms-powerpoint.comments+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142533397" r:id="rId3"/>
    <p:sldId id="2142533502" r:id="rId4"/>
    <p:sldId id="373" r:id="rId5"/>
    <p:sldId id="2142533440" r:id="rId6"/>
    <p:sldId id="2142533492" r:id="rId7"/>
    <p:sldId id="2142533496" r:id="rId8"/>
    <p:sldId id="2142533497" r:id="rId9"/>
    <p:sldId id="2142533500" r:id="rId10"/>
    <p:sldId id="2142533498" r:id="rId11"/>
    <p:sldId id="2142533426" r:id="rId12"/>
    <p:sldId id="425" r:id="rId13"/>
    <p:sldId id="410" r:id="rId14"/>
    <p:sldId id="2142533455" r:id="rId15"/>
    <p:sldId id="2142533400" r:id="rId16"/>
    <p:sldId id="2142533503" r:id="rId17"/>
    <p:sldId id="2142533504" r:id="rId18"/>
    <p:sldId id="386" r:id="rId19"/>
  </p:sldIdLst>
  <p:sldSz cx="12192000" cy="6858000"/>
  <p:notesSz cx="6858000" cy="9144000"/>
  <p:defaultTextStyle>
    <a:defPPr>
      <a:defRPr lang="en-US"/>
    </a:defPPr>
    <a:lvl1pPr marL="0" algn="l" defTabSz="914156" rtl="0" eaLnBrk="1" latinLnBrk="0" hangingPunct="1">
      <a:defRPr sz="1799" kern="1200">
        <a:solidFill>
          <a:schemeClr val="tx1"/>
        </a:solidFill>
        <a:latin typeface="+mn-lt"/>
        <a:ea typeface="+mn-ea"/>
        <a:cs typeface="+mn-cs"/>
      </a:defRPr>
    </a:lvl1pPr>
    <a:lvl2pPr marL="457077" algn="l" defTabSz="914156" rtl="0" eaLnBrk="1" latinLnBrk="0" hangingPunct="1">
      <a:defRPr sz="1799" kern="1200">
        <a:solidFill>
          <a:schemeClr val="tx1"/>
        </a:solidFill>
        <a:latin typeface="+mn-lt"/>
        <a:ea typeface="+mn-ea"/>
        <a:cs typeface="+mn-cs"/>
      </a:defRPr>
    </a:lvl2pPr>
    <a:lvl3pPr marL="914156" algn="l" defTabSz="914156" rtl="0" eaLnBrk="1" latinLnBrk="0" hangingPunct="1">
      <a:defRPr sz="1799" kern="1200">
        <a:solidFill>
          <a:schemeClr val="tx1"/>
        </a:solidFill>
        <a:latin typeface="+mn-lt"/>
        <a:ea typeface="+mn-ea"/>
        <a:cs typeface="+mn-cs"/>
      </a:defRPr>
    </a:lvl3pPr>
    <a:lvl4pPr marL="1371234" algn="l" defTabSz="914156" rtl="0" eaLnBrk="1" latinLnBrk="0" hangingPunct="1">
      <a:defRPr sz="1799" kern="1200">
        <a:solidFill>
          <a:schemeClr val="tx1"/>
        </a:solidFill>
        <a:latin typeface="+mn-lt"/>
        <a:ea typeface="+mn-ea"/>
        <a:cs typeface="+mn-cs"/>
      </a:defRPr>
    </a:lvl4pPr>
    <a:lvl5pPr marL="1828312" algn="l" defTabSz="914156" rtl="0" eaLnBrk="1" latinLnBrk="0" hangingPunct="1">
      <a:defRPr sz="1799" kern="1200">
        <a:solidFill>
          <a:schemeClr val="tx1"/>
        </a:solidFill>
        <a:latin typeface="+mn-lt"/>
        <a:ea typeface="+mn-ea"/>
        <a:cs typeface="+mn-cs"/>
      </a:defRPr>
    </a:lvl5pPr>
    <a:lvl6pPr marL="2285389" algn="l" defTabSz="914156" rtl="0" eaLnBrk="1" latinLnBrk="0" hangingPunct="1">
      <a:defRPr sz="1799" kern="1200">
        <a:solidFill>
          <a:schemeClr val="tx1"/>
        </a:solidFill>
        <a:latin typeface="+mn-lt"/>
        <a:ea typeface="+mn-ea"/>
        <a:cs typeface="+mn-cs"/>
      </a:defRPr>
    </a:lvl6pPr>
    <a:lvl7pPr marL="2742468" algn="l" defTabSz="914156" rtl="0" eaLnBrk="1" latinLnBrk="0" hangingPunct="1">
      <a:defRPr sz="1799" kern="1200">
        <a:solidFill>
          <a:schemeClr val="tx1"/>
        </a:solidFill>
        <a:latin typeface="+mn-lt"/>
        <a:ea typeface="+mn-ea"/>
        <a:cs typeface="+mn-cs"/>
      </a:defRPr>
    </a:lvl7pPr>
    <a:lvl8pPr marL="3199546" algn="l" defTabSz="914156" rtl="0" eaLnBrk="1" latinLnBrk="0" hangingPunct="1">
      <a:defRPr sz="1799" kern="1200">
        <a:solidFill>
          <a:schemeClr val="tx1"/>
        </a:solidFill>
        <a:latin typeface="+mn-lt"/>
        <a:ea typeface="+mn-ea"/>
        <a:cs typeface="+mn-cs"/>
      </a:defRPr>
    </a:lvl8pPr>
    <a:lvl9pPr marL="3656625" algn="l" defTabSz="914156"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2" pos="4872" userDrawn="1">
          <p15:clr>
            <a:srgbClr val="A4A3A4"/>
          </p15:clr>
        </p15:guide>
        <p15:guide id="3" orient="horz" pos="41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FB4F03-D6CD-58E6-405C-46243F580F1E}" name="Randy Yau" initials="RY" userId="S::ryau@tollesondesign.onmicrosoft.com::a28af490-c8cd-491a-abf6-e4aaf9ac523e" providerId="AD"/>
  <p188:author id="{267CF5EE-0E5B-9281-F1C5-1ECE544BFE57}" name="Jegannathan Candassamy" initials="JC" userId="S::j.candassamy@mandiant.com::33c7057f-a6f4-4922-a096-1f88df89d519" providerId="AD"/>
  <p188:author id="{FCB7F7EE-8EE4-F3DF-2DF9-F186378D54EF}" name="Kyle Chrzanowski" initials="" userId="S::kyle.chrzanowski@mandiant.com::d422d825-95c8-4504-b2cb-ce78bf1921f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0015"/>
    <a:srgbClr val="CCD4DC"/>
    <a:srgbClr val="D6001C"/>
    <a:srgbClr val="6460CE"/>
    <a:srgbClr val="FECA00"/>
    <a:srgbClr val="951BB2"/>
    <a:srgbClr val="1CA2AE"/>
    <a:srgbClr val="FE8938"/>
    <a:srgbClr val="7F51CE"/>
    <a:srgbClr val="FEA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71" autoAdjust="0"/>
    <p:restoredTop sz="96240" autoAdjust="0"/>
  </p:normalViewPr>
  <p:slideViewPr>
    <p:cSldViewPr snapToGrid="0" snapToObjects="1">
      <p:cViewPr varScale="1">
        <p:scale>
          <a:sx n="128" d="100"/>
          <a:sy n="128" d="100"/>
        </p:scale>
        <p:origin x="904" y="176"/>
      </p:cViewPr>
      <p:guideLst>
        <p:guide pos="4872"/>
        <p:guide orient="horz" pos="4128"/>
      </p:guideLst>
    </p:cSldViewPr>
  </p:slideViewPr>
  <p:outlineViewPr>
    <p:cViewPr>
      <p:scale>
        <a:sx n="33" d="100"/>
        <a:sy n="33" d="100"/>
      </p:scale>
      <p:origin x="0" y="-10722"/>
    </p:cViewPr>
  </p:outlineViewPr>
  <p:notesTextViewPr>
    <p:cViewPr>
      <p:scale>
        <a:sx n="1" d="1"/>
        <a:sy n="1" d="1"/>
      </p:scale>
      <p:origin x="0" y="0"/>
    </p:cViewPr>
  </p:notesTextViewPr>
  <p:sorterViewPr>
    <p:cViewPr>
      <p:scale>
        <a:sx n="78" d="100"/>
        <a:sy n="78" d="100"/>
      </p:scale>
      <p:origin x="0" y="0"/>
    </p:cViewPr>
  </p:sorterViewPr>
  <p:notesViewPr>
    <p:cSldViewPr snapToGrid="0" snapToObjects="1" showGuides="1">
      <p:cViewPr varScale="1">
        <p:scale>
          <a:sx n="120" d="100"/>
          <a:sy n="120" d="100"/>
        </p:scale>
        <p:origin x="6744"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modernComment_7FB47774_C37C5EBB.xml><?xml version="1.0" encoding="utf-8"?>
<p188:cmLst xmlns:a="http://schemas.openxmlformats.org/drawingml/2006/main" xmlns:r="http://schemas.openxmlformats.org/officeDocument/2006/relationships" xmlns:p188="http://schemas.microsoft.com/office/powerpoint/2018/8/main">
  <p188:cm id="{6AF5A4F0-84E6-B146-996F-3F3663AE73B1}" authorId="{FCB7F7EE-8EE4-F3DF-2DF9-F186378D54EF}" created="2023-06-28T20:16:25.382">
    <ac:txMkLst xmlns:ac="http://schemas.microsoft.com/office/drawing/2013/main/command">
      <pc:docMk xmlns:pc="http://schemas.microsoft.com/office/powerpoint/2013/main/command"/>
      <pc:sldMk xmlns:pc="http://schemas.microsoft.com/office/powerpoint/2013/main/command" cId="3279707835" sldId="2142533492"/>
      <ac:spMk id="5" creationId="{FAA3385F-B1D0-B1A3-8A47-14BA9265CD56}"/>
      <ac:txMk cp="31" len="68">
        <ac:context len="851" hash="382176271"/>
      </ac:txMk>
    </ac:txMkLst>
    <p188:pos x="9323110" y="377073"/>
    <p188:replyLst>
      <p188:reply id="{ECCA8760-65DD-478E-8A77-CFF3F6CD7825}" authorId="{267CF5EE-0E5B-9281-F1C5-1ECE544BFE57}" created="2023-06-28T21:24:40.848">
        <p188:txBody>
          <a:bodyPr/>
          <a:lstStyle/>
          <a:p>
            <a:r>
              <a:rPr lang="en-US"/>
              <a:t>This slide is from the IR deck that was presented right after the incident. I am using this to provide recap/context.</a:t>
            </a:r>
          </a:p>
        </p188:txBody>
      </p188:reply>
    </p188:replyLst>
    <p188:txBody>
      <a:bodyPr/>
      <a:lstStyle/>
      <a:p>
        <a:r>
          <a:rPr lang="en-US"/>
          <a:t>Did they complete all of these actions? Or are some of these recommendations? Specifically noticing that they have an MFA workstream and MFA deployment of all users on all access points is listed here so unclear how that’s possible. Possibly access points is the key word? If so, suggest making that a bit more clear</a:t>
        </a:r>
      </a:p>
    </p188:txBody>
  </p188:cm>
</p188:cmLst>
</file>

<file path=ppt/comments/modernComment_7FB4777F_AFA312BE.xml><?xml version="1.0" encoding="utf-8"?>
<p188:cmLst xmlns:a="http://schemas.openxmlformats.org/drawingml/2006/main" xmlns:r="http://schemas.openxmlformats.org/officeDocument/2006/relationships" xmlns:p188="http://schemas.microsoft.com/office/powerpoint/2018/8/main">
  <p188:cm id="{3AF36F03-17A2-DB42-8506-2F4632AF99E2}" authorId="{FCB7F7EE-8EE4-F3DF-2DF9-F186378D54EF}" created="2023-06-28T20:24:42.410">
    <pc:sldMkLst xmlns:pc="http://schemas.microsoft.com/office/powerpoint/2013/main/command">
      <pc:docMk/>
      <pc:sldMk cId="1246503575" sldId="424"/>
    </pc:sldMkLst>
    <p188:txBody>
      <a:bodyPr/>
      <a:lstStyle/>
      <a:p>
        <a:r>
          <a:rPr lang="en-US"/>
          <a:t>Did something happen here? Missing content on this slide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72EA9-F672-6B48-A0CF-32346FB7FFA0}" type="doc">
      <dgm:prSet loTypeId="urn:microsoft.com/office/officeart/2005/8/layout/lProcess2" loCatId="" qsTypeId="urn:microsoft.com/office/officeart/2005/8/quickstyle/simple4" qsCatId="simple" csTypeId="urn:microsoft.com/office/officeart/2005/8/colors/accent1_1" csCatId="accent1" phldr="1"/>
      <dgm:spPr/>
      <dgm:t>
        <a:bodyPr/>
        <a:lstStyle/>
        <a:p>
          <a:endParaRPr lang="en-US"/>
        </a:p>
      </dgm:t>
    </dgm:pt>
    <dgm:pt modelId="{786431DA-E229-7242-AC7A-6E565113BFE1}">
      <dgm:prSet phldrT="[Text]"/>
      <dgm:spPr/>
      <dgm:t>
        <a:bodyPr/>
        <a:lstStyle/>
        <a:p>
          <a:r>
            <a:rPr lang="en-US" dirty="0"/>
            <a:t>IR</a:t>
          </a:r>
        </a:p>
      </dgm:t>
    </dgm:pt>
    <dgm:pt modelId="{C4BB1583-CCCC-7742-B86D-DE64870087DD}" type="parTrans" cxnId="{3DFB9875-1ACB-A942-9C06-C220473E2C43}">
      <dgm:prSet/>
      <dgm:spPr/>
      <dgm:t>
        <a:bodyPr/>
        <a:lstStyle/>
        <a:p>
          <a:endParaRPr lang="en-US"/>
        </a:p>
      </dgm:t>
    </dgm:pt>
    <dgm:pt modelId="{D85B5E03-B7DC-4F4E-B426-E75BF2B4159E}" type="sibTrans" cxnId="{3DFB9875-1ACB-A942-9C06-C220473E2C43}">
      <dgm:prSet/>
      <dgm:spPr/>
      <dgm:t>
        <a:bodyPr/>
        <a:lstStyle/>
        <a:p>
          <a:endParaRPr lang="en-US"/>
        </a:p>
      </dgm:t>
    </dgm:pt>
    <dgm:pt modelId="{E2C3DE3B-6577-9C42-BCF5-B015E8D08D1C}">
      <dgm:prSet phldrT="[Text]"/>
      <dgm:spPr/>
      <dgm:t>
        <a:bodyPr/>
        <a:lstStyle/>
        <a:p>
          <a:r>
            <a:rPr lang="en-US" dirty="0"/>
            <a:t>Howard Israel</a:t>
          </a:r>
        </a:p>
      </dgm:t>
    </dgm:pt>
    <dgm:pt modelId="{32E4D99F-72A7-6D48-8D4D-78024F2C0336}" type="parTrans" cxnId="{01C7C231-9332-3848-9939-B0BEFEE2A38D}">
      <dgm:prSet/>
      <dgm:spPr/>
      <dgm:t>
        <a:bodyPr/>
        <a:lstStyle/>
        <a:p>
          <a:endParaRPr lang="en-US"/>
        </a:p>
      </dgm:t>
    </dgm:pt>
    <dgm:pt modelId="{6FDC320F-DE20-8646-8276-88E210F88978}" type="sibTrans" cxnId="{01C7C231-9332-3848-9939-B0BEFEE2A38D}">
      <dgm:prSet/>
      <dgm:spPr/>
      <dgm:t>
        <a:bodyPr/>
        <a:lstStyle/>
        <a:p>
          <a:endParaRPr lang="en-US"/>
        </a:p>
      </dgm:t>
    </dgm:pt>
    <dgm:pt modelId="{8EE5DDCE-922D-B243-9F91-452E9535A749}">
      <dgm:prSet phldrT="[Text]"/>
      <dgm:spPr/>
      <dgm:t>
        <a:bodyPr/>
        <a:lstStyle/>
        <a:p>
          <a:r>
            <a:rPr lang="en-US" dirty="0"/>
            <a:t>??</a:t>
          </a:r>
        </a:p>
      </dgm:t>
    </dgm:pt>
    <dgm:pt modelId="{57E963E0-907C-9645-8801-0AAA27CB7EC0}" type="parTrans" cxnId="{8BA80ACA-B114-014A-867B-C6E843C6A417}">
      <dgm:prSet/>
      <dgm:spPr/>
      <dgm:t>
        <a:bodyPr/>
        <a:lstStyle/>
        <a:p>
          <a:endParaRPr lang="en-US"/>
        </a:p>
      </dgm:t>
    </dgm:pt>
    <dgm:pt modelId="{F0B3F38A-2F3D-4542-8C54-3DD581AFCB9E}" type="sibTrans" cxnId="{8BA80ACA-B114-014A-867B-C6E843C6A417}">
      <dgm:prSet/>
      <dgm:spPr/>
      <dgm:t>
        <a:bodyPr/>
        <a:lstStyle/>
        <a:p>
          <a:endParaRPr lang="en-US"/>
        </a:p>
      </dgm:t>
    </dgm:pt>
    <dgm:pt modelId="{7233A160-91FD-D14C-B1B2-E46D8616D899}">
      <dgm:prSet phldrT="[Text]"/>
      <dgm:spPr/>
      <dgm:t>
        <a:bodyPr/>
        <a:lstStyle/>
        <a:p>
          <a:r>
            <a:rPr lang="en-US" dirty="0"/>
            <a:t>STS</a:t>
          </a:r>
        </a:p>
      </dgm:t>
    </dgm:pt>
    <dgm:pt modelId="{A33AE131-86C9-6549-B18E-9B3F69349CA6}" type="parTrans" cxnId="{4DCCEFED-353F-3645-B274-02498609353B}">
      <dgm:prSet/>
      <dgm:spPr/>
      <dgm:t>
        <a:bodyPr/>
        <a:lstStyle/>
        <a:p>
          <a:endParaRPr lang="en-US"/>
        </a:p>
      </dgm:t>
    </dgm:pt>
    <dgm:pt modelId="{9DAA8390-6C42-D74C-90E9-497D46F776EA}" type="sibTrans" cxnId="{4DCCEFED-353F-3645-B274-02498609353B}">
      <dgm:prSet/>
      <dgm:spPr/>
      <dgm:t>
        <a:bodyPr/>
        <a:lstStyle/>
        <a:p>
          <a:endParaRPr lang="en-US"/>
        </a:p>
      </dgm:t>
    </dgm:pt>
    <dgm:pt modelId="{D849F861-0F54-0149-88BF-030F1CE0A1BC}">
      <dgm:prSet phldrT="[Text]"/>
      <dgm:spPr/>
      <dgm:t>
        <a:bodyPr/>
        <a:lstStyle/>
        <a:p>
          <a:r>
            <a:rPr lang="en-US" dirty="0"/>
            <a:t>CPA</a:t>
          </a:r>
        </a:p>
      </dgm:t>
    </dgm:pt>
    <dgm:pt modelId="{F5CC638B-4705-BA4E-87F0-E2AD35FBF40E}" type="parTrans" cxnId="{A38B8B30-F328-9644-A376-2F39820C18D7}">
      <dgm:prSet/>
      <dgm:spPr/>
      <dgm:t>
        <a:bodyPr/>
        <a:lstStyle/>
        <a:p>
          <a:endParaRPr lang="en-US"/>
        </a:p>
      </dgm:t>
    </dgm:pt>
    <dgm:pt modelId="{45859A70-A9DA-A745-A09B-BEFF60DC448B}" type="sibTrans" cxnId="{A38B8B30-F328-9644-A376-2F39820C18D7}">
      <dgm:prSet/>
      <dgm:spPr/>
      <dgm:t>
        <a:bodyPr/>
        <a:lstStyle/>
        <a:p>
          <a:endParaRPr lang="en-US"/>
        </a:p>
      </dgm:t>
    </dgm:pt>
    <dgm:pt modelId="{B8F47024-ED22-F745-AA15-167DEFBFA321}">
      <dgm:prSet phldrT="[Text]"/>
      <dgm:spPr/>
      <dgm:t>
        <a:bodyPr/>
        <a:lstStyle/>
        <a:p>
          <a:r>
            <a:rPr lang="en-US" dirty="0"/>
            <a:t>Jegan Candassamy</a:t>
          </a:r>
        </a:p>
      </dgm:t>
    </dgm:pt>
    <dgm:pt modelId="{BAC88445-BC1D-0F43-8B6E-3AE75E29E564}" type="parTrans" cxnId="{D9BB94CF-4BD9-ED46-9D5A-E3B8312A6966}">
      <dgm:prSet/>
      <dgm:spPr/>
      <dgm:t>
        <a:bodyPr/>
        <a:lstStyle/>
        <a:p>
          <a:endParaRPr lang="en-US"/>
        </a:p>
      </dgm:t>
    </dgm:pt>
    <dgm:pt modelId="{3A963D75-E3DB-D244-9A81-AA79CBD0363B}" type="sibTrans" cxnId="{D9BB94CF-4BD9-ED46-9D5A-E3B8312A6966}">
      <dgm:prSet/>
      <dgm:spPr/>
      <dgm:t>
        <a:bodyPr/>
        <a:lstStyle/>
        <a:p>
          <a:endParaRPr lang="en-US"/>
        </a:p>
      </dgm:t>
    </dgm:pt>
    <dgm:pt modelId="{E915FFA8-7FAD-AE4E-9280-1CEA8E6989F6}">
      <dgm:prSet phldrT="[Text]"/>
      <dgm:spPr/>
      <dgm:t>
        <a:bodyPr/>
        <a:lstStyle/>
        <a:p>
          <a:r>
            <a:rPr lang="en-US" dirty="0"/>
            <a:t>Blake Renaud</a:t>
          </a:r>
        </a:p>
      </dgm:t>
    </dgm:pt>
    <dgm:pt modelId="{30514E95-98CD-5849-975B-724F62A8AB72}" type="parTrans" cxnId="{3A8B6C49-4DA4-0443-86C6-4F5BFE26C437}">
      <dgm:prSet/>
      <dgm:spPr/>
      <dgm:t>
        <a:bodyPr/>
        <a:lstStyle/>
        <a:p>
          <a:endParaRPr lang="en-US"/>
        </a:p>
      </dgm:t>
    </dgm:pt>
    <dgm:pt modelId="{828C2122-8B24-9F44-A558-3AAA935E7B10}" type="sibTrans" cxnId="{3A8B6C49-4DA4-0443-86C6-4F5BFE26C437}">
      <dgm:prSet/>
      <dgm:spPr/>
      <dgm:t>
        <a:bodyPr/>
        <a:lstStyle/>
        <a:p>
          <a:endParaRPr lang="en-US"/>
        </a:p>
      </dgm:t>
    </dgm:pt>
    <dgm:pt modelId="{E8B17EFE-26A3-EA43-A047-CE5F48118FBE}">
      <dgm:prSet phldrT="[Text]"/>
      <dgm:spPr/>
      <dgm:t>
        <a:bodyPr/>
        <a:lstStyle/>
        <a:p>
          <a:r>
            <a:rPr lang="en-US" dirty="0"/>
            <a:t>Andy Tomaszewski</a:t>
          </a:r>
        </a:p>
      </dgm:t>
    </dgm:pt>
    <dgm:pt modelId="{6D4402AD-467F-1448-A0FB-EED4C9381AB4}" type="parTrans" cxnId="{C162679F-8FE8-6543-884C-660FAE6CCA57}">
      <dgm:prSet/>
      <dgm:spPr/>
      <dgm:t>
        <a:bodyPr/>
        <a:lstStyle/>
        <a:p>
          <a:endParaRPr lang="en-US"/>
        </a:p>
      </dgm:t>
    </dgm:pt>
    <dgm:pt modelId="{2642D812-159D-9640-AF6F-56800D483D7D}" type="sibTrans" cxnId="{C162679F-8FE8-6543-884C-660FAE6CCA57}">
      <dgm:prSet/>
      <dgm:spPr/>
      <dgm:t>
        <a:bodyPr/>
        <a:lstStyle/>
        <a:p>
          <a:endParaRPr lang="en-US"/>
        </a:p>
      </dgm:t>
    </dgm:pt>
    <dgm:pt modelId="{2836C839-4192-9245-A3DE-071847DBF972}">
      <dgm:prSet phldrT="[Text]"/>
      <dgm:spPr/>
      <dgm:t>
        <a:bodyPr/>
        <a:lstStyle/>
        <a:p>
          <a:r>
            <a:rPr lang="en-US" dirty="0" err="1"/>
            <a:t>Roshini</a:t>
          </a:r>
          <a:r>
            <a:rPr lang="en-US" dirty="0"/>
            <a:t> </a:t>
          </a:r>
          <a:r>
            <a:rPr lang="en-US" dirty="0" err="1"/>
            <a:t>Jagadam</a:t>
          </a:r>
          <a:endParaRPr lang="en-US" dirty="0"/>
        </a:p>
      </dgm:t>
    </dgm:pt>
    <dgm:pt modelId="{9A74B1EF-999A-6D49-BDDB-AB94DC4DE994}" type="parTrans" cxnId="{BD3DD4D4-6EB5-3242-B9BF-23731557DBAB}">
      <dgm:prSet/>
      <dgm:spPr/>
      <dgm:t>
        <a:bodyPr/>
        <a:lstStyle/>
        <a:p>
          <a:endParaRPr lang="en-US"/>
        </a:p>
      </dgm:t>
    </dgm:pt>
    <dgm:pt modelId="{B65D15A6-E9EC-4B4F-B8FC-E96A3BF1E009}" type="sibTrans" cxnId="{BD3DD4D4-6EB5-3242-B9BF-23731557DBAB}">
      <dgm:prSet/>
      <dgm:spPr/>
      <dgm:t>
        <a:bodyPr/>
        <a:lstStyle/>
        <a:p>
          <a:endParaRPr lang="en-US"/>
        </a:p>
      </dgm:t>
    </dgm:pt>
    <dgm:pt modelId="{25C83E6D-3405-DB48-8E6A-3B3B5CEC03FF}">
      <dgm:prSet phldrT="[Text]"/>
      <dgm:spPr/>
      <dgm:t>
        <a:bodyPr/>
        <a:lstStyle/>
        <a:p>
          <a:r>
            <a:rPr lang="en-US" dirty="0"/>
            <a:t>Thomas Fernandes</a:t>
          </a:r>
        </a:p>
      </dgm:t>
    </dgm:pt>
    <dgm:pt modelId="{D5958289-3925-D246-BBFA-55152062EB0D}" type="parTrans" cxnId="{830898B5-9150-F046-8264-B7D9B92C3721}">
      <dgm:prSet/>
      <dgm:spPr/>
      <dgm:t>
        <a:bodyPr/>
        <a:lstStyle/>
        <a:p>
          <a:endParaRPr lang="en-US"/>
        </a:p>
      </dgm:t>
    </dgm:pt>
    <dgm:pt modelId="{8ADC0D09-8B1E-BD40-B2E3-E65D2CB0A5A2}" type="sibTrans" cxnId="{830898B5-9150-F046-8264-B7D9B92C3721}">
      <dgm:prSet/>
      <dgm:spPr/>
      <dgm:t>
        <a:bodyPr/>
        <a:lstStyle/>
        <a:p>
          <a:endParaRPr lang="en-US"/>
        </a:p>
      </dgm:t>
    </dgm:pt>
    <dgm:pt modelId="{112950C4-75B6-2A4A-A70D-5A997697F2C7}">
      <dgm:prSet phldrT="[Text]"/>
      <dgm:spPr/>
      <dgm:t>
        <a:bodyPr/>
        <a:lstStyle/>
        <a:p>
          <a:r>
            <a:rPr lang="en-US" dirty="0"/>
            <a:t>Kyle </a:t>
          </a:r>
          <a:r>
            <a:rPr lang="en-US" dirty="0" err="1"/>
            <a:t>Chrzanowski</a:t>
          </a:r>
          <a:endParaRPr lang="en-US" dirty="0"/>
        </a:p>
      </dgm:t>
    </dgm:pt>
    <dgm:pt modelId="{2A15BC73-5ADB-5748-B4C1-AD5923C1A886}" type="parTrans" cxnId="{632C702F-CC63-474D-831E-4D854548A03C}">
      <dgm:prSet/>
      <dgm:spPr/>
      <dgm:t>
        <a:bodyPr/>
        <a:lstStyle/>
        <a:p>
          <a:endParaRPr lang="en-US"/>
        </a:p>
      </dgm:t>
    </dgm:pt>
    <dgm:pt modelId="{FA4B7EE2-5C9A-3143-A999-25F6499193B5}" type="sibTrans" cxnId="{632C702F-CC63-474D-831E-4D854548A03C}">
      <dgm:prSet/>
      <dgm:spPr/>
      <dgm:t>
        <a:bodyPr/>
        <a:lstStyle/>
        <a:p>
          <a:endParaRPr lang="en-US"/>
        </a:p>
      </dgm:t>
    </dgm:pt>
    <dgm:pt modelId="{A068CBD4-9DD0-BA48-B7B3-F59186937E9A}">
      <dgm:prSet/>
      <dgm:spPr/>
      <dgm:t>
        <a:bodyPr/>
        <a:lstStyle/>
        <a:p>
          <a:r>
            <a:rPr lang="en-US" dirty="0"/>
            <a:t>Michael Helman - Principal Consultant</a:t>
          </a:r>
        </a:p>
      </dgm:t>
    </dgm:pt>
    <dgm:pt modelId="{51BF055E-1738-8343-9B3E-B53C73E9FD2E}" type="parTrans" cxnId="{B14C3236-16B1-6642-93E9-30F3F7B941EA}">
      <dgm:prSet/>
      <dgm:spPr/>
      <dgm:t>
        <a:bodyPr/>
        <a:lstStyle/>
        <a:p>
          <a:endParaRPr lang="en-US"/>
        </a:p>
      </dgm:t>
    </dgm:pt>
    <dgm:pt modelId="{A0E0805B-8C93-C845-B2B8-15B12F707A61}" type="sibTrans" cxnId="{B14C3236-16B1-6642-93E9-30F3F7B941EA}">
      <dgm:prSet/>
      <dgm:spPr/>
      <dgm:t>
        <a:bodyPr/>
        <a:lstStyle/>
        <a:p>
          <a:endParaRPr lang="en-US"/>
        </a:p>
      </dgm:t>
    </dgm:pt>
    <dgm:pt modelId="{9643969F-C376-5043-B9B9-42CF3FE3D87A}">
      <dgm:prSet/>
      <dgm:spPr/>
      <dgm:t>
        <a:bodyPr/>
        <a:lstStyle/>
        <a:p>
          <a:r>
            <a:rPr lang="en-US" dirty="0"/>
            <a:t>Brian Meyer - Principal Consultant</a:t>
          </a:r>
        </a:p>
      </dgm:t>
    </dgm:pt>
    <dgm:pt modelId="{0F5ED23A-6D44-6644-B892-860087519A37}" type="parTrans" cxnId="{C0D6BC7C-9AC1-184E-9F40-7803C6EDDD8D}">
      <dgm:prSet/>
      <dgm:spPr/>
      <dgm:t>
        <a:bodyPr/>
        <a:lstStyle/>
        <a:p>
          <a:endParaRPr lang="en-US"/>
        </a:p>
      </dgm:t>
    </dgm:pt>
    <dgm:pt modelId="{652ED51C-9E1F-8D47-81FA-C65F8C1A7B03}" type="sibTrans" cxnId="{C0D6BC7C-9AC1-184E-9F40-7803C6EDDD8D}">
      <dgm:prSet/>
      <dgm:spPr/>
      <dgm:t>
        <a:bodyPr/>
        <a:lstStyle/>
        <a:p>
          <a:endParaRPr lang="en-US"/>
        </a:p>
      </dgm:t>
    </dgm:pt>
    <dgm:pt modelId="{FF6652DC-8E4E-514C-A7ED-0378E5F8B572}">
      <dgm:prSet/>
      <dgm:spPr/>
      <dgm:t>
        <a:bodyPr/>
        <a:lstStyle/>
        <a:p>
          <a:r>
            <a:rPr lang="en-US"/>
            <a:t>Marisa Dyer - Senior Consultant</a:t>
          </a:r>
        </a:p>
      </dgm:t>
    </dgm:pt>
    <dgm:pt modelId="{CB15E450-F865-9A46-97AE-8EDA43657A7A}" type="parTrans" cxnId="{394A8A2E-21AF-8F40-B0AF-63DDE6BB1D3A}">
      <dgm:prSet/>
      <dgm:spPr/>
      <dgm:t>
        <a:bodyPr/>
        <a:lstStyle/>
        <a:p>
          <a:endParaRPr lang="en-US"/>
        </a:p>
      </dgm:t>
    </dgm:pt>
    <dgm:pt modelId="{1DD45C60-261A-7E49-AA63-CE91F6080EF2}" type="sibTrans" cxnId="{394A8A2E-21AF-8F40-B0AF-63DDE6BB1D3A}">
      <dgm:prSet/>
      <dgm:spPr/>
      <dgm:t>
        <a:bodyPr/>
        <a:lstStyle/>
        <a:p>
          <a:endParaRPr lang="en-US"/>
        </a:p>
      </dgm:t>
    </dgm:pt>
    <dgm:pt modelId="{A5E81EF6-1BD9-1844-B841-95420ED891C6}">
      <dgm:prSet/>
      <dgm:spPr/>
      <dgm:t>
        <a:bodyPr/>
        <a:lstStyle/>
        <a:p>
          <a:r>
            <a:rPr lang="en-US"/>
            <a:t>Steven Godofsky - Consultant</a:t>
          </a:r>
        </a:p>
      </dgm:t>
    </dgm:pt>
    <dgm:pt modelId="{5EE2329A-57F2-8B44-BEBD-37A5E8455E3D}" type="parTrans" cxnId="{B1184C9C-1ECF-8A4C-9092-AD465FCBC4DD}">
      <dgm:prSet/>
      <dgm:spPr/>
      <dgm:t>
        <a:bodyPr/>
        <a:lstStyle/>
        <a:p>
          <a:endParaRPr lang="en-US"/>
        </a:p>
      </dgm:t>
    </dgm:pt>
    <dgm:pt modelId="{BCACF77A-98EE-3F47-9BD2-0FB0CC8059D3}" type="sibTrans" cxnId="{B1184C9C-1ECF-8A4C-9092-AD465FCBC4DD}">
      <dgm:prSet/>
      <dgm:spPr/>
      <dgm:t>
        <a:bodyPr/>
        <a:lstStyle/>
        <a:p>
          <a:endParaRPr lang="en-US"/>
        </a:p>
      </dgm:t>
    </dgm:pt>
    <dgm:pt modelId="{61D3D604-DC83-EB41-B87A-E5BEC5D19FE6}">
      <dgm:prSet/>
      <dgm:spPr/>
      <dgm:t>
        <a:bodyPr/>
        <a:lstStyle/>
        <a:p>
          <a:r>
            <a:rPr lang="en-US" dirty="0"/>
            <a:t>Tad Miller - Senior Consultant</a:t>
          </a:r>
        </a:p>
      </dgm:t>
    </dgm:pt>
    <dgm:pt modelId="{74698207-D03E-5D47-A145-EF755110FA2D}" type="parTrans" cxnId="{FE59182A-6A8F-C041-8034-8F551257437A}">
      <dgm:prSet/>
      <dgm:spPr/>
      <dgm:t>
        <a:bodyPr/>
        <a:lstStyle/>
        <a:p>
          <a:endParaRPr lang="en-US"/>
        </a:p>
      </dgm:t>
    </dgm:pt>
    <dgm:pt modelId="{F33DB807-7B01-6F41-8E25-9A02A2951569}" type="sibTrans" cxnId="{FE59182A-6A8F-C041-8034-8F551257437A}">
      <dgm:prSet/>
      <dgm:spPr/>
      <dgm:t>
        <a:bodyPr/>
        <a:lstStyle/>
        <a:p>
          <a:endParaRPr lang="en-US"/>
        </a:p>
      </dgm:t>
    </dgm:pt>
    <dgm:pt modelId="{79C107B9-11AC-CC47-8D54-6E14E2B9D9F3}">
      <dgm:prSet/>
      <dgm:spPr/>
      <dgm:t>
        <a:bodyPr/>
        <a:lstStyle/>
        <a:p>
          <a:pPr>
            <a:buNone/>
          </a:pPr>
          <a:r>
            <a:rPr lang="en-US" b="1" dirty="0"/>
            <a:t>ADSA and Azure/M365 Security Assessment:</a:t>
          </a:r>
          <a:endParaRPr lang="en-US" dirty="0"/>
        </a:p>
      </dgm:t>
    </dgm:pt>
    <dgm:pt modelId="{3CAF3480-0F84-5141-84F8-866F67E6C013}" type="parTrans" cxnId="{8939E448-F744-F842-82DC-D9CD21071A41}">
      <dgm:prSet/>
      <dgm:spPr/>
      <dgm:t>
        <a:bodyPr/>
        <a:lstStyle/>
        <a:p>
          <a:endParaRPr lang="en-US"/>
        </a:p>
      </dgm:t>
    </dgm:pt>
    <dgm:pt modelId="{DBDC496D-B5D5-5345-8E21-BD0C1ED38A33}" type="sibTrans" cxnId="{8939E448-F744-F842-82DC-D9CD21071A41}">
      <dgm:prSet/>
      <dgm:spPr/>
      <dgm:t>
        <a:bodyPr/>
        <a:lstStyle/>
        <a:p>
          <a:endParaRPr lang="en-US"/>
        </a:p>
      </dgm:t>
    </dgm:pt>
    <dgm:pt modelId="{66B16DEB-612A-CB44-8CEA-22B1C7689CDC}">
      <dgm:prSet/>
      <dgm:spPr/>
      <dgm:t>
        <a:bodyPr/>
        <a:lstStyle/>
        <a:p>
          <a:pPr>
            <a:buNone/>
          </a:pPr>
          <a:endParaRPr lang="en-US" dirty="0"/>
        </a:p>
      </dgm:t>
    </dgm:pt>
    <dgm:pt modelId="{E01FA114-DAE1-1D46-838D-22A6132A53C8}" type="parTrans" cxnId="{6DDC3483-BF07-2944-A8AF-579E97228849}">
      <dgm:prSet/>
      <dgm:spPr/>
      <dgm:t>
        <a:bodyPr/>
        <a:lstStyle/>
        <a:p>
          <a:endParaRPr lang="en-US"/>
        </a:p>
      </dgm:t>
    </dgm:pt>
    <dgm:pt modelId="{85BDB316-9502-DA46-86E9-770642655559}" type="sibTrans" cxnId="{6DDC3483-BF07-2944-A8AF-579E97228849}">
      <dgm:prSet/>
      <dgm:spPr/>
      <dgm:t>
        <a:bodyPr/>
        <a:lstStyle/>
        <a:p>
          <a:endParaRPr lang="en-US"/>
        </a:p>
      </dgm:t>
    </dgm:pt>
    <dgm:pt modelId="{9DDF419D-B7C1-5A4A-AE56-343C43723F43}">
      <dgm:prSet phldrT="[Text]"/>
      <dgm:spPr/>
      <dgm:t>
        <a:bodyPr/>
        <a:lstStyle/>
        <a:p>
          <a:pPr>
            <a:buNone/>
          </a:pPr>
          <a:r>
            <a:rPr lang="en-US" b="1" dirty="0"/>
            <a:t>PM:</a:t>
          </a:r>
          <a:endParaRPr lang="en-US" dirty="0"/>
        </a:p>
      </dgm:t>
    </dgm:pt>
    <dgm:pt modelId="{E13AE4F7-A185-1B4D-8F47-64412ED9503C}" type="parTrans" cxnId="{74E059E3-B5FE-7E41-9C2A-DDC79F0B24ED}">
      <dgm:prSet/>
      <dgm:spPr/>
      <dgm:t>
        <a:bodyPr/>
        <a:lstStyle/>
        <a:p>
          <a:endParaRPr lang="en-US"/>
        </a:p>
      </dgm:t>
    </dgm:pt>
    <dgm:pt modelId="{B8FA5994-7D37-3E45-9345-969EB4CB5298}" type="sibTrans" cxnId="{74E059E3-B5FE-7E41-9C2A-DDC79F0B24ED}">
      <dgm:prSet/>
      <dgm:spPr/>
      <dgm:t>
        <a:bodyPr/>
        <a:lstStyle/>
        <a:p>
          <a:endParaRPr lang="en-US"/>
        </a:p>
      </dgm:t>
    </dgm:pt>
    <dgm:pt modelId="{AE4FE459-8E7C-2740-89FB-DE48A71F3653}">
      <dgm:prSet phldrT="[Text]"/>
      <dgm:spPr/>
      <dgm:t>
        <a:bodyPr/>
        <a:lstStyle/>
        <a:p>
          <a:r>
            <a:rPr lang="en-US" dirty="0"/>
            <a:t>Justin Cameron - Project Manager</a:t>
          </a:r>
        </a:p>
      </dgm:t>
    </dgm:pt>
    <dgm:pt modelId="{C7955F9F-9BB6-8B41-B5D1-AC58A1A111AE}" type="parTrans" cxnId="{ED012BB0-A215-5B49-AD01-F4ADC0EADB7C}">
      <dgm:prSet/>
      <dgm:spPr/>
      <dgm:t>
        <a:bodyPr/>
        <a:lstStyle/>
        <a:p>
          <a:endParaRPr lang="en-US"/>
        </a:p>
      </dgm:t>
    </dgm:pt>
    <dgm:pt modelId="{5E298897-A933-0644-9E5F-80F93F6738A3}" type="sibTrans" cxnId="{ED012BB0-A215-5B49-AD01-F4ADC0EADB7C}">
      <dgm:prSet/>
      <dgm:spPr/>
      <dgm:t>
        <a:bodyPr/>
        <a:lstStyle/>
        <a:p>
          <a:endParaRPr lang="en-US"/>
        </a:p>
      </dgm:t>
    </dgm:pt>
    <dgm:pt modelId="{A50C5422-C847-B649-B61E-7BF3C8F8D7D0}" type="pres">
      <dgm:prSet presAssocID="{53172EA9-F672-6B48-A0CF-32346FB7FFA0}" presName="theList" presStyleCnt="0">
        <dgm:presLayoutVars>
          <dgm:dir/>
          <dgm:animLvl val="lvl"/>
          <dgm:resizeHandles val="exact"/>
        </dgm:presLayoutVars>
      </dgm:prSet>
      <dgm:spPr/>
    </dgm:pt>
    <dgm:pt modelId="{0FD49B8A-930E-E24E-A4C5-82500CD7AD6C}" type="pres">
      <dgm:prSet presAssocID="{786431DA-E229-7242-AC7A-6E565113BFE1}" presName="compNode" presStyleCnt="0"/>
      <dgm:spPr/>
    </dgm:pt>
    <dgm:pt modelId="{DF3CC6DB-85A1-1F47-A0A1-DF2A719F986B}" type="pres">
      <dgm:prSet presAssocID="{786431DA-E229-7242-AC7A-6E565113BFE1}" presName="aNode" presStyleLbl="bgShp" presStyleIdx="0" presStyleCnt="3"/>
      <dgm:spPr/>
    </dgm:pt>
    <dgm:pt modelId="{E9665EDE-3CD9-794D-9CBC-6FC5FF05F770}" type="pres">
      <dgm:prSet presAssocID="{786431DA-E229-7242-AC7A-6E565113BFE1}" presName="textNode" presStyleLbl="bgShp" presStyleIdx="0" presStyleCnt="3"/>
      <dgm:spPr/>
    </dgm:pt>
    <dgm:pt modelId="{F39ADDC1-89AB-9644-B196-C71D97AB0A8A}" type="pres">
      <dgm:prSet presAssocID="{786431DA-E229-7242-AC7A-6E565113BFE1}" presName="compChildNode" presStyleCnt="0"/>
      <dgm:spPr/>
    </dgm:pt>
    <dgm:pt modelId="{DD12C293-95FF-1143-9936-44BE9B847122}" type="pres">
      <dgm:prSet presAssocID="{786431DA-E229-7242-AC7A-6E565113BFE1}" presName="theInnerList" presStyleCnt="0"/>
      <dgm:spPr/>
    </dgm:pt>
    <dgm:pt modelId="{9ABDE8C6-1648-8C4E-A963-9DFF19798D21}" type="pres">
      <dgm:prSet presAssocID="{E2C3DE3B-6577-9C42-BCF5-B015E8D08D1C}" presName="childNode" presStyleLbl="node1" presStyleIdx="0" presStyleCnt="17">
        <dgm:presLayoutVars>
          <dgm:bulletEnabled val="1"/>
        </dgm:presLayoutVars>
      </dgm:prSet>
      <dgm:spPr/>
    </dgm:pt>
    <dgm:pt modelId="{0966EAD6-B6F3-7E4A-9A3C-1D1FA88BB2BE}" type="pres">
      <dgm:prSet presAssocID="{E2C3DE3B-6577-9C42-BCF5-B015E8D08D1C}" presName="aSpace2" presStyleCnt="0"/>
      <dgm:spPr/>
    </dgm:pt>
    <dgm:pt modelId="{92A5AFB6-D4E4-6447-8DCE-9830DD4AFE65}" type="pres">
      <dgm:prSet presAssocID="{8EE5DDCE-922D-B243-9F91-452E9535A749}" presName="childNode" presStyleLbl="node1" presStyleIdx="1" presStyleCnt="17">
        <dgm:presLayoutVars>
          <dgm:bulletEnabled val="1"/>
        </dgm:presLayoutVars>
      </dgm:prSet>
      <dgm:spPr/>
    </dgm:pt>
    <dgm:pt modelId="{AADE9F32-BABD-354E-852D-2E51D888DE9F}" type="pres">
      <dgm:prSet presAssocID="{786431DA-E229-7242-AC7A-6E565113BFE1}" presName="aSpace" presStyleCnt="0"/>
      <dgm:spPr/>
    </dgm:pt>
    <dgm:pt modelId="{FACA4F2C-FD92-294B-97C5-838C7795BF95}" type="pres">
      <dgm:prSet presAssocID="{7233A160-91FD-D14C-B1B2-E46D8616D899}" presName="compNode" presStyleCnt="0"/>
      <dgm:spPr/>
    </dgm:pt>
    <dgm:pt modelId="{0F04986F-B66C-3049-B603-F7C014BE4D0D}" type="pres">
      <dgm:prSet presAssocID="{7233A160-91FD-D14C-B1B2-E46D8616D899}" presName="aNode" presStyleLbl="bgShp" presStyleIdx="1" presStyleCnt="3"/>
      <dgm:spPr/>
    </dgm:pt>
    <dgm:pt modelId="{617BAD76-65EF-7D48-8460-2E0594504F43}" type="pres">
      <dgm:prSet presAssocID="{7233A160-91FD-D14C-B1B2-E46D8616D899}" presName="textNode" presStyleLbl="bgShp" presStyleIdx="1" presStyleCnt="3"/>
      <dgm:spPr/>
    </dgm:pt>
    <dgm:pt modelId="{BB4B0198-B75E-754E-ABA1-D7E3738258E9}" type="pres">
      <dgm:prSet presAssocID="{7233A160-91FD-D14C-B1B2-E46D8616D899}" presName="compChildNode" presStyleCnt="0"/>
      <dgm:spPr/>
    </dgm:pt>
    <dgm:pt modelId="{612AE9EB-5FBF-CE40-85BE-868FC1750A6A}" type="pres">
      <dgm:prSet presAssocID="{7233A160-91FD-D14C-B1B2-E46D8616D899}" presName="theInnerList" presStyleCnt="0"/>
      <dgm:spPr/>
    </dgm:pt>
    <dgm:pt modelId="{C1B452A4-01C4-6941-B0C1-AC8A6C769632}" type="pres">
      <dgm:prSet presAssocID="{9DDF419D-B7C1-5A4A-AE56-343C43723F43}" presName="childNode" presStyleLbl="node1" presStyleIdx="2" presStyleCnt="17">
        <dgm:presLayoutVars>
          <dgm:bulletEnabled val="1"/>
        </dgm:presLayoutVars>
      </dgm:prSet>
      <dgm:spPr/>
    </dgm:pt>
    <dgm:pt modelId="{41BDCAC9-BDB0-EC44-8898-A1B33D599B3E}" type="pres">
      <dgm:prSet presAssocID="{9DDF419D-B7C1-5A4A-AE56-343C43723F43}" presName="aSpace2" presStyleCnt="0"/>
      <dgm:spPr/>
    </dgm:pt>
    <dgm:pt modelId="{04865CF7-6987-4D49-9AE5-2FFD74C54F19}" type="pres">
      <dgm:prSet presAssocID="{AE4FE459-8E7C-2740-89FB-DE48A71F3653}" presName="childNode" presStyleLbl="node1" presStyleIdx="3" presStyleCnt="17">
        <dgm:presLayoutVars>
          <dgm:bulletEnabled val="1"/>
        </dgm:presLayoutVars>
      </dgm:prSet>
      <dgm:spPr/>
    </dgm:pt>
    <dgm:pt modelId="{8707C882-1C3F-B34C-86E5-CC83D2BFFAE9}" type="pres">
      <dgm:prSet presAssocID="{AE4FE459-8E7C-2740-89FB-DE48A71F3653}" presName="aSpace2" presStyleCnt="0"/>
      <dgm:spPr/>
    </dgm:pt>
    <dgm:pt modelId="{109BB4C3-1BCE-6046-8B96-1ADD79514541}" type="pres">
      <dgm:prSet presAssocID="{A068CBD4-9DD0-BA48-B7B3-F59186937E9A}" presName="childNode" presStyleLbl="node1" presStyleIdx="4" presStyleCnt="17">
        <dgm:presLayoutVars>
          <dgm:bulletEnabled val="1"/>
        </dgm:presLayoutVars>
      </dgm:prSet>
      <dgm:spPr/>
    </dgm:pt>
    <dgm:pt modelId="{9399D817-E017-2349-B869-852DC043EDC2}" type="pres">
      <dgm:prSet presAssocID="{A068CBD4-9DD0-BA48-B7B3-F59186937E9A}" presName="aSpace2" presStyleCnt="0"/>
      <dgm:spPr/>
    </dgm:pt>
    <dgm:pt modelId="{70F0140E-EE36-E141-884D-329CA6031CCF}" type="pres">
      <dgm:prSet presAssocID="{66B16DEB-612A-CB44-8CEA-22B1C7689CDC}" presName="childNode" presStyleLbl="node1" presStyleIdx="5" presStyleCnt="17">
        <dgm:presLayoutVars>
          <dgm:bulletEnabled val="1"/>
        </dgm:presLayoutVars>
      </dgm:prSet>
      <dgm:spPr/>
    </dgm:pt>
    <dgm:pt modelId="{53C16AA1-1235-7049-9F80-11CCD76FB491}" type="pres">
      <dgm:prSet presAssocID="{66B16DEB-612A-CB44-8CEA-22B1C7689CDC}" presName="aSpace2" presStyleCnt="0"/>
      <dgm:spPr/>
    </dgm:pt>
    <dgm:pt modelId="{B9ABB26D-59BE-0249-9DFA-BCC54870BD7E}" type="pres">
      <dgm:prSet presAssocID="{79C107B9-11AC-CC47-8D54-6E14E2B9D9F3}" presName="childNode" presStyleLbl="node1" presStyleIdx="6" presStyleCnt="17">
        <dgm:presLayoutVars>
          <dgm:bulletEnabled val="1"/>
        </dgm:presLayoutVars>
      </dgm:prSet>
      <dgm:spPr/>
    </dgm:pt>
    <dgm:pt modelId="{2B649738-987C-ED44-9883-E05511AA40E6}" type="pres">
      <dgm:prSet presAssocID="{79C107B9-11AC-CC47-8D54-6E14E2B9D9F3}" presName="aSpace2" presStyleCnt="0"/>
      <dgm:spPr/>
    </dgm:pt>
    <dgm:pt modelId="{14461ACC-7847-CA4D-AD66-C5DAA3FD0771}" type="pres">
      <dgm:prSet presAssocID="{9643969F-C376-5043-B9B9-42CF3FE3D87A}" presName="childNode" presStyleLbl="node1" presStyleIdx="7" presStyleCnt="17">
        <dgm:presLayoutVars>
          <dgm:bulletEnabled val="1"/>
        </dgm:presLayoutVars>
      </dgm:prSet>
      <dgm:spPr/>
    </dgm:pt>
    <dgm:pt modelId="{E5CB0A3C-24A1-EF47-B8F0-8FAFA9CE7546}" type="pres">
      <dgm:prSet presAssocID="{9643969F-C376-5043-B9B9-42CF3FE3D87A}" presName="aSpace2" presStyleCnt="0"/>
      <dgm:spPr/>
    </dgm:pt>
    <dgm:pt modelId="{D0582597-F1F4-BB45-B738-8B8DD1F03194}" type="pres">
      <dgm:prSet presAssocID="{FF6652DC-8E4E-514C-A7ED-0378E5F8B572}" presName="childNode" presStyleLbl="node1" presStyleIdx="8" presStyleCnt="17">
        <dgm:presLayoutVars>
          <dgm:bulletEnabled val="1"/>
        </dgm:presLayoutVars>
      </dgm:prSet>
      <dgm:spPr/>
    </dgm:pt>
    <dgm:pt modelId="{EC6BE624-1FFC-CC47-BE5A-4CF81F08175C}" type="pres">
      <dgm:prSet presAssocID="{FF6652DC-8E4E-514C-A7ED-0378E5F8B572}" presName="aSpace2" presStyleCnt="0"/>
      <dgm:spPr/>
    </dgm:pt>
    <dgm:pt modelId="{90D880D5-69B0-954A-A2F6-6139D3823C85}" type="pres">
      <dgm:prSet presAssocID="{A5E81EF6-1BD9-1844-B841-95420ED891C6}" presName="childNode" presStyleLbl="node1" presStyleIdx="9" presStyleCnt="17">
        <dgm:presLayoutVars>
          <dgm:bulletEnabled val="1"/>
        </dgm:presLayoutVars>
      </dgm:prSet>
      <dgm:spPr/>
    </dgm:pt>
    <dgm:pt modelId="{34285B5E-4056-CE45-BDD9-1A23D9820C91}" type="pres">
      <dgm:prSet presAssocID="{A5E81EF6-1BD9-1844-B841-95420ED891C6}" presName="aSpace2" presStyleCnt="0"/>
      <dgm:spPr/>
    </dgm:pt>
    <dgm:pt modelId="{E2B10254-83D6-B845-A8EC-B019A6BA2E28}" type="pres">
      <dgm:prSet presAssocID="{61D3D604-DC83-EB41-B87A-E5BEC5D19FE6}" presName="childNode" presStyleLbl="node1" presStyleIdx="10" presStyleCnt="17">
        <dgm:presLayoutVars>
          <dgm:bulletEnabled val="1"/>
        </dgm:presLayoutVars>
      </dgm:prSet>
      <dgm:spPr/>
    </dgm:pt>
    <dgm:pt modelId="{654F67E0-7EF8-F24F-819F-76142DAAD479}" type="pres">
      <dgm:prSet presAssocID="{7233A160-91FD-D14C-B1B2-E46D8616D899}" presName="aSpace" presStyleCnt="0"/>
      <dgm:spPr/>
    </dgm:pt>
    <dgm:pt modelId="{2155325F-89F1-6646-BD17-9B941E32884E}" type="pres">
      <dgm:prSet presAssocID="{D849F861-0F54-0149-88BF-030F1CE0A1BC}" presName="compNode" presStyleCnt="0"/>
      <dgm:spPr/>
    </dgm:pt>
    <dgm:pt modelId="{0D529D22-A7B4-344A-894D-4F2B8E27D9C9}" type="pres">
      <dgm:prSet presAssocID="{D849F861-0F54-0149-88BF-030F1CE0A1BC}" presName="aNode" presStyleLbl="bgShp" presStyleIdx="2" presStyleCnt="3"/>
      <dgm:spPr/>
    </dgm:pt>
    <dgm:pt modelId="{AF4E36B4-7B83-C242-9D63-0CD7D42FF1A7}" type="pres">
      <dgm:prSet presAssocID="{D849F861-0F54-0149-88BF-030F1CE0A1BC}" presName="textNode" presStyleLbl="bgShp" presStyleIdx="2" presStyleCnt="3"/>
      <dgm:spPr/>
    </dgm:pt>
    <dgm:pt modelId="{E0AE7D95-E015-A448-8763-342A63D56674}" type="pres">
      <dgm:prSet presAssocID="{D849F861-0F54-0149-88BF-030F1CE0A1BC}" presName="compChildNode" presStyleCnt="0"/>
      <dgm:spPr/>
    </dgm:pt>
    <dgm:pt modelId="{1F584A6A-76FE-F448-844A-345437966172}" type="pres">
      <dgm:prSet presAssocID="{D849F861-0F54-0149-88BF-030F1CE0A1BC}" presName="theInnerList" presStyleCnt="0"/>
      <dgm:spPr/>
    </dgm:pt>
    <dgm:pt modelId="{AD87C1EC-E3B8-3C4F-98BD-4FB7A82081E0}" type="pres">
      <dgm:prSet presAssocID="{E8B17EFE-26A3-EA43-A047-CE5F48118FBE}" presName="childNode" presStyleLbl="node1" presStyleIdx="11" presStyleCnt="17">
        <dgm:presLayoutVars>
          <dgm:bulletEnabled val="1"/>
        </dgm:presLayoutVars>
      </dgm:prSet>
      <dgm:spPr/>
    </dgm:pt>
    <dgm:pt modelId="{E95E9360-A696-3B4A-8DA2-4320134897BD}" type="pres">
      <dgm:prSet presAssocID="{E8B17EFE-26A3-EA43-A047-CE5F48118FBE}" presName="aSpace2" presStyleCnt="0"/>
      <dgm:spPr/>
    </dgm:pt>
    <dgm:pt modelId="{EDCC24E5-893C-974E-A4ED-71726548520B}" type="pres">
      <dgm:prSet presAssocID="{B8F47024-ED22-F745-AA15-167DEFBFA321}" presName="childNode" presStyleLbl="node1" presStyleIdx="12" presStyleCnt="17">
        <dgm:presLayoutVars>
          <dgm:bulletEnabled val="1"/>
        </dgm:presLayoutVars>
      </dgm:prSet>
      <dgm:spPr/>
    </dgm:pt>
    <dgm:pt modelId="{592551C0-01C1-CD45-A485-8E55728F58A6}" type="pres">
      <dgm:prSet presAssocID="{B8F47024-ED22-F745-AA15-167DEFBFA321}" presName="aSpace2" presStyleCnt="0"/>
      <dgm:spPr/>
    </dgm:pt>
    <dgm:pt modelId="{B2F19FD9-DEC6-E747-862D-1F6BC8B6A3E8}" type="pres">
      <dgm:prSet presAssocID="{E915FFA8-7FAD-AE4E-9280-1CEA8E6989F6}" presName="childNode" presStyleLbl="node1" presStyleIdx="13" presStyleCnt="17">
        <dgm:presLayoutVars>
          <dgm:bulletEnabled val="1"/>
        </dgm:presLayoutVars>
      </dgm:prSet>
      <dgm:spPr/>
    </dgm:pt>
    <dgm:pt modelId="{A8E36887-225E-924F-8D60-073C1C7A32F2}" type="pres">
      <dgm:prSet presAssocID="{E915FFA8-7FAD-AE4E-9280-1CEA8E6989F6}" presName="aSpace2" presStyleCnt="0"/>
      <dgm:spPr/>
    </dgm:pt>
    <dgm:pt modelId="{98638FB6-8A35-924A-AC1D-CF1C8A0C303A}" type="pres">
      <dgm:prSet presAssocID="{2836C839-4192-9245-A3DE-071847DBF972}" presName="childNode" presStyleLbl="node1" presStyleIdx="14" presStyleCnt="17">
        <dgm:presLayoutVars>
          <dgm:bulletEnabled val="1"/>
        </dgm:presLayoutVars>
      </dgm:prSet>
      <dgm:spPr/>
    </dgm:pt>
    <dgm:pt modelId="{E1AD5FE4-D23D-9E46-BA47-C47FCBDE486A}" type="pres">
      <dgm:prSet presAssocID="{2836C839-4192-9245-A3DE-071847DBF972}" presName="aSpace2" presStyleCnt="0"/>
      <dgm:spPr/>
    </dgm:pt>
    <dgm:pt modelId="{E2176811-9184-FE4C-A17C-E996D58E85A1}" type="pres">
      <dgm:prSet presAssocID="{25C83E6D-3405-DB48-8E6A-3B3B5CEC03FF}" presName="childNode" presStyleLbl="node1" presStyleIdx="15" presStyleCnt="17">
        <dgm:presLayoutVars>
          <dgm:bulletEnabled val="1"/>
        </dgm:presLayoutVars>
      </dgm:prSet>
      <dgm:spPr/>
    </dgm:pt>
    <dgm:pt modelId="{89FD842A-BE19-ED41-9F3C-110A63F6E42D}" type="pres">
      <dgm:prSet presAssocID="{25C83E6D-3405-DB48-8E6A-3B3B5CEC03FF}" presName="aSpace2" presStyleCnt="0"/>
      <dgm:spPr/>
    </dgm:pt>
    <dgm:pt modelId="{40CFBEAF-2B28-B64D-AD47-3A8DF4CB2452}" type="pres">
      <dgm:prSet presAssocID="{112950C4-75B6-2A4A-A70D-5A997697F2C7}" presName="childNode" presStyleLbl="node1" presStyleIdx="16" presStyleCnt="17">
        <dgm:presLayoutVars>
          <dgm:bulletEnabled val="1"/>
        </dgm:presLayoutVars>
      </dgm:prSet>
      <dgm:spPr/>
    </dgm:pt>
  </dgm:ptLst>
  <dgm:cxnLst>
    <dgm:cxn modelId="{89C7D702-62FD-5D41-9081-8E1A750FB7D1}" type="presOf" srcId="{7233A160-91FD-D14C-B1B2-E46D8616D899}" destId="{0F04986F-B66C-3049-B603-F7C014BE4D0D}" srcOrd="0" destOrd="0" presId="urn:microsoft.com/office/officeart/2005/8/layout/lProcess2"/>
    <dgm:cxn modelId="{025EE20C-275C-D048-AD44-217E40A65C09}" type="presOf" srcId="{786431DA-E229-7242-AC7A-6E565113BFE1}" destId="{E9665EDE-3CD9-794D-9CBC-6FC5FF05F770}" srcOrd="1" destOrd="0" presId="urn:microsoft.com/office/officeart/2005/8/layout/lProcess2"/>
    <dgm:cxn modelId="{D9C62D28-0230-D14D-B7B9-7644130496AE}" type="presOf" srcId="{112950C4-75B6-2A4A-A70D-5A997697F2C7}" destId="{40CFBEAF-2B28-B64D-AD47-3A8DF4CB2452}" srcOrd="0" destOrd="0" presId="urn:microsoft.com/office/officeart/2005/8/layout/lProcess2"/>
    <dgm:cxn modelId="{FE59182A-6A8F-C041-8034-8F551257437A}" srcId="{7233A160-91FD-D14C-B1B2-E46D8616D899}" destId="{61D3D604-DC83-EB41-B87A-E5BEC5D19FE6}" srcOrd="8" destOrd="0" parTransId="{74698207-D03E-5D47-A145-EF755110FA2D}" sibTransId="{F33DB807-7B01-6F41-8E25-9A02A2951569}"/>
    <dgm:cxn modelId="{3451A32B-38A3-2949-BDFF-292865900D06}" type="presOf" srcId="{53172EA9-F672-6B48-A0CF-32346FB7FFA0}" destId="{A50C5422-C847-B649-B61E-7BF3C8F8D7D0}" srcOrd="0" destOrd="0" presId="urn:microsoft.com/office/officeart/2005/8/layout/lProcess2"/>
    <dgm:cxn modelId="{394A8A2E-21AF-8F40-B0AF-63DDE6BB1D3A}" srcId="{7233A160-91FD-D14C-B1B2-E46D8616D899}" destId="{FF6652DC-8E4E-514C-A7ED-0378E5F8B572}" srcOrd="6" destOrd="0" parTransId="{CB15E450-F865-9A46-97AE-8EDA43657A7A}" sibTransId="{1DD45C60-261A-7E49-AA63-CE91F6080EF2}"/>
    <dgm:cxn modelId="{632C702F-CC63-474D-831E-4D854548A03C}" srcId="{D849F861-0F54-0149-88BF-030F1CE0A1BC}" destId="{112950C4-75B6-2A4A-A70D-5A997697F2C7}" srcOrd="5" destOrd="0" parTransId="{2A15BC73-5ADB-5748-B4C1-AD5923C1A886}" sibTransId="{FA4B7EE2-5C9A-3143-A999-25F6499193B5}"/>
    <dgm:cxn modelId="{A38B8B30-F328-9644-A376-2F39820C18D7}" srcId="{53172EA9-F672-6B48-A0CF-32346FB7FFA0}" destId="{D849F861-0F54-0149-88BF-030F1CE0A1BC}" srcOrd="2" destOrd="0" parTransId="{F5CC638B-4705-BA4E-87F0-E2AD35FBF40E}" sibTransId="{45859A70-A9DA-A745-A09B-BEFF60DC448B}"/>
    <dgm:cxn modelId="{01C7C231-9332-3848-9939-B0BEFEE2A38D}" srcId="{786431DA-E229-7242-AC7A-6E565113BFE1}" destId="{E2C3DE3B-6577-9C42-BCF5-B015E8D08D1C}" srcOrd="0" destOrd="0" parTransId="{32E4D99F-72A7-6D48-8D4D-78024F2C0336}" sibTransId="{6FDC320F-DE20-8646-8276-88E210F88978}"/>
    <dgm:cxn modelId="{7DD3A934-34A8-F14D-BB59-1048E95C2559}" type="presOf" srcId="{E8B17EFE-26A3-EA43-A047-CE5F48118FBE}" destId="{AD87C1EC-E3B8-3C4F-98BD-4FB7A82081E0}" srcOrd="0" destOrd="0" presId="urn:microsoft.com/office/officeart/2005/8/layout/lProcess2"/>
    <dgm:cxn modelId="{B14C3236-16B1-6642-93E9-30F3F7B941EA}" srcId="{7233A160-91FD-D14C-B1B2-E46D8616D899}" destId="{A068CBD4-9DD0-BA48-B7B3-F59186937E9A}" srcOrd="2" destOrd="0" parTransId="{51BF055E-1738-8343-9B3E-B53C73E9FD2E}" sibTransId="{A0E0805B-8C93-C845-B2B8-15B12F707A61}"/>
    <dgm:cxn modelId="{8939E448-F744-F842-82DC-D9CD21071A41}" srcId="{7233A160-91FD-D14C-B1B2-E46D8616D899}" destId="{79C107B9-11AC-CC47-8D54-6E14E2B9D9F3}" srcOrd="4" destOrd="0" parTransId="{3CAF3480-0F84-5141-84F8-866F67E6C013}" sibTransId="{DBDC496D-B5D5-5345-8E21-BD0C1ED38A33}"/>
    <dgm:cxn modelId="{3A8B6C49-4DA4-0443-86C6-4F5BFE26C437}" srcId="{D849F861-0F54-0149-88BF-030F1CE0A1BC}" destId="{E915FFA8-7FAD-AE4E-9280-1CEA8E6989F6}" srcOrd="2" destOrd="0" parTransId="{30514E95-98CD-5849-975B-724F62A8AB72}" sibTransId="{828C2122-8B24-9F44-A558-3AAA935E7B10}"/>
    <dgm:cxn modelId="{E6C4EF51-8FE0-9848-B5A4-11B618C4634E}" type="presOf" srcId="{A5E81EF6-1BD9-1844-B841-95420ED891C6}" destId="{90D880D5-69B0-954A-A2F6-6139D3823C85}" srcOrd="0" destOrd="0" presId="urn:microsoft.com/office/officeart/2005/8/layout/lProcess2"/>
    <dgm:cxn modelId="{D05ACD5F-A50A-0149-9A2A-F5E3BC9D8A8D}" type="presOf" srcId="{A068CBD4-9DD0-BA48-B7B3-F59186937E9A}" destId="{109BB4C3-1BCE-6046-8B96-1ADD79514541}" srcOrd="0" destOrd="0" presId="urn:microsoft.com/office/officeart/2005/8/layout/lProcess2"/>
    <dgm:cxn modelId="{29469073-47F5-E348-8A93-07553CBFAE90}" type="presOf" srcId="{D849F861-0F54-0149-88BF-030F1CE0A1BC}" destId="{0D529D22-A7B4-344A-894D-4F2B8E27D9C9}" srcOrd="0" destOrd="0" presId="urn:microsoft.com/office/officeart/2005/8/layout/lProcess2"/>
    <dgm:cxn modelId="{7CDF1875-A316-804B-8261-2A9F3DA5ED4B}" type="presOf" srcId="{7233A160-91FD-D14C-B1B2-E46D8616D899}" destId="{617BAD76-65EF-7D48-8460-2E0594504F43}" srcOrd="1" destOrd="0" presId="urn:microsoft.com/office/officeart/2005/8/layout/lProcess2"/>
    <dgm:cxn modelId="{3DFB9875-1ACB-A942-9C06-C220473E2C43}" srcId="{53172EA9-F672-6B48-A0CF-32346FB7FFA0}" destId="{786431DA-E229-7242-AC7A-6E565113BFE1}" srcOrd="0" destOrd="0" parTransId="{C4BB1583-CCCC-7742-B86D-DE64870087DD}" sibTransId="{D85B5E03-B7DC-4F4E-B426-E75BF2B4159E}"/>
    <dgm:cxn modelId="{D9C6507C-4C94-7D40-AE25-C10C7551B711}" type="presOf" srcId="{9643969F-C376-5043-B9B9-42CF3FE3D87A}" destId="{14461ACC-7847-CA4D-AD66-C5DAA3FD0771}" srcOrd="0" destOrd="0" presId="urn:microsoft.com/office/officeart/2005/8/layout/lProcess2"/>
    <dgm:cxn modelId="{C0D6BC7C-9AC1-184E-9F40-7803C6EDDD8D}" srcId="{7233A160-91FD-D14C-B1B2-E46D8616D899}" destId="{9643969F-C376-5043-B9B9-42CF3FE3D87A}" srcOrd="5" destOrd="0" parTransId="{0F5ED23A-6D44-6644-B892-860087519A37}" sibTransId="{652ED51C-9E1F-8D47-81FA-C65F8C1A7B03}"/>
    <dgm:cxn modelId="{5358667F-6D35-AF4B-8499-6D18B92D5132}" type="presOf" srcId="{E915FFA8-7FAD-AE4E-9280-1CEA8E6989F6}" destId="{B2F19FD9-DEC6-E747-862D-1F6BC8B6A3E8}" srcOrd="0" destOrd="0" presId="urn:microsoft.com/office/officeart/2005/8/layout/lProcess2"/>
    <dgm:cxn modelId="{6DDC3483-BF07-2944-A8AF-579E97228849}" srcId="{7233A160-91FD-D14C-B1B2-E46D8616D899}" destId="{66B16DEB-612A-CB44-8CEA-22B1C7689CDC}" srcOrd="3" destOrd="0" parTransId="{E01FA114-DAE1-1D46-838D-22A6132A53C8}" sibTransId="{85BDB316-9502-DA46-86E9-770642655559}"/>
    <dgm:cxn modelId="{B1184C9C-1ECF-8A4C-9092-AD465FCBC4DD}" srcId="{7233A160-91FD-D14C-B1B2-E46D8616D899}" destId="{A5E81EF6-1BD9-1844-B841-95420ED891C6}" srcOrd="7" destOrd="0" parTransId="{5EE2329A-57F2-8B44-BEBD-37A5E8455E3D}" sibTransId="{BCACF77A-98EE-3F47-9BD2-0FB0CC8059D3}"/>
    <dgm:cxn modelId="{9737B79E-18E4-D44E-861C-B9E289AC870B}" type="presOf" srcId="{79C107B9-11AC-CC47-8D54-6E14E2B9D9F3}" destId="{B9ABB26D-59BE-0249-9DFA-BCC54870BD7E}" srcOrd="0" destOrd="0" presId="urn:microsoft.com/office/officeart/2005/8/layout/lProcess2"/>
    <dgm:cxn modelId="{C162679F-8FE8-6543-884C-660FAE6CCA57}" srcId="{D849F861-0F54-0149-88BF-030F1CE0A1BC}" destId="{E8B17EFE-26A3-EA43-A047-CE5F48118FBE}" srcOrd="0" destOrd="0" parTransId="{6D4402AD-467F-1448-A0FB-EED4C9381AB4}" sibTransId="{2642D812-159D-9640-AF6F-56800D483D7D}"/>
    <dgm:cxn modelId="{212DC0A2-97A2-3749-BC74-A4CC09E5B884}" type="presOf" srcId="{61D3D604-DC83-EB41-B87A-E5BEC5D19FE6}" destId="{E2B10254-83D6-B845-A8EC-B019A6BA2E28}" srcOrd="0" destOrd="0" presId="urn:microsoft.com/office/officeart/2005/8/layout/lProcess2"/>
    <dgm:cxn modelId="{C560E0A4-1C6B-2D4C-8046-33517D6BCF4A}" type="presOf" srcId="{9DDF419D-B7C1-5A4A-AE56-343C43723F43}" destId="{C1B452A4-01C4-6941-B0C1-AC8A6C769632}" srcOrd="0" destOrd="0" presId="urn:microsoft.com/office/officeart/2005/8/layout/lProcess2"/>
    <dgm:cxn modelId="{6F46B1A5-A124-5C45-A53B-45D0973A7043}" type="presOf" srcId="{25C83E6D-3405-DB48-8E6A-3B3B5CEC03FF}" destId="{E2176811-9184-FE4C-A17C-E996D58E85A1}" srcOrd="0" destOrd="0" presId="urn:microsoft.com/office/officeart/2005/8/layout/lProcess2"/>
    <dgm:cxn modelId="{665BBCAD-5257-C746-B0C6-F1F77F1D5C1F}" type="presOf" srcId="{B8F47024-ED22-F745-AA15-167DEFBFA321}" destId="{EDCC24E5-893C-974E-A4ED-71726548520B}" srcOrd="0" destOrd="0" presId="urn:microsoft.com/office/officeart/2005/8/layout/lProcess2"/>
    <dgm:cxn modelId="{ED012BB0-A215-5B49-AD01-F4ADC0EADB7C}" srcId="{7233A160-91FD-D14C-B1B2-E46D8616D899}" destId="{AE4FE459-8E7C-2740-89FB-DE48A71F3653}" srcOrd="1" destOrd="0" parTransId="{C7955F9F-9BB6-8B41-B5D1-AC58A1A111AE}" sibTransId="{5E298897-A933-0644-9E5F-80F93F6738A3}"/>
    <dgm:cxn modelId="{830898B5-9150-F046-8264-B7D9B92C3721}" srcId="{D849F861-0F54-0149-88BF-030F1CE0A1BC}" destId="{25C83E6D-3405-DB48-8E6A-3B3B5CEC03FF}" srcOrd="4" destOrd="0" parTransId="{D5958289-3925-D246-BBFA-55152062EB0D}" sibTransId="{8ADC0D09-8B1E-BD40-B2E3-E65D2CB0A5A2}"/>
    <dgm:cxn modelId="{803CCABD-A0EC-7E4A-BA3D-5597DC112BAE}" type="presOf" srcId="{66B16DEB-612A-CB44-8CEA-22B1C7689CDC}" destId="{70F0140E-EE36-E141-884D-329CA6031CCF}" srcOrd="0" destOrd="0" presId="urn:microsoft.com/office/officeart/2005/8/layout/lProcess2"/>
    <dgm:cxn modelId="{388198C6-68F5-8F48-8ACE-D28A8C77D3F1}" type="presOf" srcId="{2836C839-4192-9245-A3DE-071847DBF972}" destId="{98638FB6-8A35-924A-AC1D-CF1C8A0C303A}" srcOrd="0" destOrd="0" presId="urn:microsoft.com/office/officeart/2005/8/layout/lProcess2"/>
    <dgm:cxn modelId="{8BA80ACA-B114-014A-867B-C6E843C6A417}" srcId="{786431DA-E229-7242-AC7A-6E565113BFE1}" destId="{8EE5DDCE-922D-B243-9F91-452E9535A749}" srcOrd="1" destOrd="0" parTransId="{57E963E0-907C-9645-8801-0AAA27CB7EC0}" sibTransId="{F0B3F38A-2F3D-4542-8C54-3DD581AFCB9E}"/>
    <dgm:cxn modelId="{D9BB94CF-4BD9-ED46-9D5A-E3B8312A6966}" srcId="{D849F861-0F54-0149-88BF-030F1CE0A1BC}" destId="{B8F47024-ED22-F745-AA15-167DEFBFA321}" srcOrd="1" destOrd="0" parTransId="{BAC88445-BC1D-0F43-8B6E-3AE75E29E564}" sibTransId="{3A963D75-E3DB-D244-9A81-AA79CBD0363B}"/>
    <dgm:cxn modelId="{BD3DD4D4-6EB5-3242-B9BF-23731557DBAB}" srcId="{D849F861-0F54-0149-88BF-030F1CE0A1BC}" destId="{2836C839-4192-9245-A3DE-071847DBF972}" srcOrd="3" destOrd="0" parTransId="{9A74B1EF-999A-6D49-BDDB-AB94DC4DE994}" sibTransId="{B65D15A6-E9EC-4B4F-B8FC-E96A3BF1E009}"/>
    <dgm:cxn modelId="{60F948DC-9FE0-DC48-80DD-628C8568CAE0}" type="presOf" srcId="{786431DA-E229-7242-AC7A-6E565113BFE1}" destId="{DF3CC6DB-85A1-1F47-A0A1-DF2A719F986B}" srcOrd="0" destOrd="0" presId="urn:microsoft.com/office/officeart/2005/8/layout/lProcess2"/>
    <dgm:cxn modelId="{74E059E3-B5FE-7E41-9C2A-DDC79F0B24ED}" srcId="{7233A160-91FD-D14C-B1B2-E46D8616D899}" destId="{9DDF419D-B7C1-5A4A-AE56-343C43723F43}" srcOrd="0" destOrd="0" parTransId="{E13AE4F7-A185-1B4D-8F47-64412ED9503C}" sibTransId="{B8FA5994-7D37-3E45-9345-969EB4CB5298}"/>
    <dgm:cxn modelId="{6963D9E6-D4BF-9F42-92E8-DCFF3BE86209}" type="presOf" srcId="{8EE5DDCE-922D-B243-9F91-452E9535A749}" destId="{92A5AFB6-D4E4-6447-8DCE-9830DD4AFE65}" srcOrd="0" destOrd="0" presId="urn:microsoft.com/office/officeart/2005/8/layout/lProcess2"/>
    <dgm:cxn modelId="{2F1281EC-D09C-F94F-B87D-616CBF28B653}" type="presOf" srcId="{D849F861-0F54-0149-88BF-030F1CE0A1BC}" destId="{AF4E36B4-7B83-C242-9D63-0CD7D42FF1A7}" srcOrd="1" destOrd="0" presId="urn:microsoft.com/office/officeart/2005/8/layout/lProcess2"/>
    <dgm:cxn modelId="{4DCCEFED-353F-3645-B274-02498609353B}" srcId="{53172EA9-F672-6B48-A0CF-32346FB7FFA0}" destId="{7233A160-91FD-D14C-B1B2-E46D8616D899}" srcOrd="1" destOrd="0" parTransId="{A33AE131-86C9-6549-B18E-9B3F69349CA6}" sibTransId="{9DAA8390-6C42-D74C-90E9-497D46F776EA}"/>
    <dgm:cxn modelId="{70C63DF3-7B58-E14A-9D2A-0E3C09D47EDE}" type="presOf" srcId="{FF6652DC-8E4E-514C-A7ED-0378E5F8B572}" destId="{D0582597-F1F4-BB45-B738-8B8DD1F03194}" srcOrd="0" destOrd="0" presId="urn:microsoft.com/office/officeart/2005/8/layout/lProcess2"/>
    <dgm:cxn modelId="{DE39C2F3-CCDC-0243-A039-15853C26EBD1}" type="presOf" srcId="{E2C3DE3B-6577-9C42-BCF5-B015E8D08D1C}" destId="{9ABDE8C6-1648-8C4E-A963-9DFF19798D21}" srcOrd="0" destOrd="0" presId="urn:microsoft.com/office/officeart/2005/8/layout/lProcess2"/>
    <dgm:cxn modelId="{150F4DF4-CFCC-014C-BBE9-AD139CC4CDFE}" type="presOf" srcId="{AE4FE459-8E7C-2740-89FB-DE48A71F3653}" destId="{04865CF7-6987-4D49-9AE5-2FFD74C54F19}" srcOrd="0" destOrd="0" presId="urn:microsoft.com/office/officeart/2005/8/layout/lProcess2"/>
    <dgm:cxn modelId="{62A290DA-AD7E-224D-8B7F-F906608713AF}" type="presParOf" srcId="{A50C5422-C847-B649-B61E-7BF3C8F8D7D0}" destId="{0FD49B8A-930E-E24E-A4C5-82500CD7AD6C}" srcOrd="0" destOrd="0" presId="urn:microsoft.com/office/officeart/2005/8/layout/lProcess2"/>
    <dgm:cxn modelId="{C47CFD52-F531-9248-817D-B103BB828299}" type="presParOf" srcId="{0FD49B8A-930E-E24E-A4C5-82500CD7AD6C}" destId="{DF3CC6DB-85A1-1F47-A0A1-DF2A719F986B}" srcOrd="0" destOrd="0" presId="urn:microsoft.com/office/officeart/2005/8/layout/lProcess2"/>
    <dgm:cxn modelId="{A3E2E85D-46B9-D647-9CAA-0DFDC18F22FF}" type="presParOf" srcId="{0FD49B8A-930E-E24E-A4C5-82500CD7AD6C}" destId="{E9665EDE-3CD9-794D-9CBC-6FC5FF05F770}" srcOrd="1" destOrd="0" presId="urn:microsoft.com/office/officeart/2005/8/layout/lProcess2"/>
    <dgm:cxn modelId="{B8EE0CB3-4BA1-E543-9846-8F0510FAF359}" type="presParOf" srcId="{0FD49B8A-930E-E24E-A4C5-82500CD7AD6C}" destId="{F39ADDC1-89AB-9644-B196-C71D97AB0A8A}" srcOrd="2" destOrd="0" presId="urn:microsoft.com/office/officeart/2005/8/layout/lProcess2"/>
    <dgm:cxn modelId="{56AEC444-4DAE-8B45-BDD6-440C1EEF7719}" type="presParOf" srcId="{F39ADDC1-89AB-9644-B196-C71D97AB0A8A}" destId="{DD12C293-95FF-1143-9936-44BE9B847122}" srcOrd="0" destOrd="0" presId="urn:microsoft.com/office/officeart/2005/8/layout/lProcess2"/>
    <dgm:cxn modelId="{5AE7013C-A3CF-4D4F-B424-232627A2B989}" type="presParOf" srcId="{DD12C293-95FF-1143-9936-44BE9B847122}" destId="{9ABDE8C6-1648-8C4E-A963-9DFF19798D21}" srcOrd="0" destOrd="0" presId="urn:microsoft.com/office/officeart/2005/8/layout/lProcess2"/>
    <dgm:cxn modelId="{2E47A354-B2C1-394F-8F1E-599336E57C04}" type="presParOf" srcId="{DD12C293-95FF-1143-9936-44BE9B847122}" destId="{0966EAD6-B6F3-7E4A-9A3C-1D1FA88BB2BE}" srcOrd="1" destOrd="0" presId="urn:microsoft.com/office/officeart/2005/8/layout/lProcess2"/>
    <dgm:cxn modelId="{6CC4432B-2F13-8642-8BCD-81AC3AF7459F}" type="presParOf" srcId="{DD12C293-95FF-1143-9936-44BE9B847122}" destId="{92A5AFB6-D4E4-6447-8DCE-9830DD4AFE65}" srcOrd="2" destOrd="0" presId="urn:microsoft.com/office/officeart/2005/8/layout/lProcess2"/>
    <dgm:cxn modelId="{0109AF2D-D051-E04F-A11C-3C95281D23E3}" type="presParOf" srcId="{A50C5422-C847-B649-B61E-7BF3C8F8D7D0}" destId="{AADE9F32-BABD-354E-852D-2E51D888DE9F}" srcOrd="1" destOrd="0" presId="urn:microsoft.com/office/officeart/2005/8/layout/lProcess2"/>
    <dgm:cxn modelId="{F560FE8C-6C03-8240-A04F-4BC0FF1C4ACB}" type="presParOf" srcId="{A50C5422-C847-B649-B61E-7BF3C8F8D7D0}" destId="{FACA4F2C-FD92-294B-97C5-838C7795BF95}" srcOrd="2" destOrd="0" presId="urn:microsoft.com/office/officeart/2005/8/layout/lProcess2"/>
    <dgm:cxn modelId="{E8F4277D-4F1E-5149-84C6-8420846D3352}" type="presParOf" srcId="{FACA4F2C-FD92-294B-97C5-838C7795BF95}" destId="{0F04986F-B66C-3049-B603-F7C014BE4D0D}" srcOrd="0" destOrd="0" presId="urn:microsoft.com/office/officeart/2005/8/layout/lProcess2"/>
    <dgm:cxn modelId="{28E8FE60-3DF1-1F4C-AAFD-2A98CA1995A6}" type="presParOf" srcId="{FACA4F2C-FD92-294B-97C5-838C7795BF95}" destId="{617BAD76-65EF-7D48-8460-2E0594504F43}" srcOrd="1" destOrd="0" presId="urn:microsoft.com/office/officeart/2005/8/layout/lProcess2"/>
    <dgm:cxn modelId="{E59901A0-52FF-C14B-807D-BFD6CFC61A46}" type="presParOf" srcId="{FACA4F2C-FD92-294B-97C5-838C7795BF95}" destId="{BB4B0198-B75E-754E-ABA1-D7E3738258E9}" srcOrd="2" destOrd="0" presId="urn:microsoft.com/office/officeart/2005/8/layout/lProcess2"/>
    <dgm:cxn modelId="{44EA0E57-E305-914F-A7E9-E1AD7C7AF2E8}" type="presParOf" srcId="{BB4B0198-B75E-754E-ABA1-D7E3738258E9}" destId="{612AE9EB-5FBF-CE40-85BE-868FC1750A6A}" srcOrd="0" destOrd="0" presId="urn:microsoft.com/office/officeart/2005/8/layout/lProcess2"/>
    <dgm:cxn modelId="{62DE8994-BCBB-3343-8CA9-031DD52807AB}" type="presParOf" srcId="{612AE9EB-5FBF-CE40-85BE-868FC1750A6A}" destId="{C1B452A4-01C4-6941-B0C1-AC8A6C769632}" srcOrd="0" destOrd="0" presId="urn:microsoft.com/office/officeart/2005/8/layout/lProcess2"/>
    <dgm:cxn modelId="{EA7E1E18-5CDB-4C44-A84D-212B16F4C993}" type="presParOf" srcId="{612AE9EB-5FBF-CE40-85BE-868FC1750A6A}" destId="{41BDCAC9-BDB0-EC44-8898-A1B33D599B3E}" srcOrd="1" destOrd="0" presId="urn:microsoft.com/office/officeart/2005/8/layout/lProcess2"/>
    <dgm:cxn modelId="{C1AD51BA-C95E-BA4C-A169-43D41668C927}" type="presParOf" srcId="{612AE9EB-5FBF-CE40-85BE-868FC1750A6A}" destId="{04865CF7-6987-4D49-9AE5-2FFD74C54F19}" srcOrd="2" destOrd="0" presId="urn:microsoft.com/office/officeart/2005/8/layout/lProcess2"/>
    <dgm:cxn modelId="{87A6673E-AE91-C94B-8B0A-A25EB4889D3F}" type="presParOf" srcId="{612AE9EB-5FBF-CE40-85BE-868FC1750A6A}" destId="{8707C882-1C3F-B34C-86E5-CC83D2BFFAE9}" srcOrd="3" destOrd="0" presId="urn:microsoft.com/office/officeart/2005/8/layout/lProcess2"/>
    <dgm:cxn modelId="{72B7B11F-9058-CD47-B696-DBCD0628300C}" type="presParOf" srcId="{612AE9EB-5FBF-CE40-85BE-868FC1750A6A}" destId="{109BB4C3-1BCE-6046-8B96-1ADD79514541}" srcOrd="4" destOrd="0" presId="urn:microsoft.com/office/officeart/2005/8/layout/lProcess2"/>
    <dgm:cxn modelId="{F4A51151-2471-7C45-AE1E-A2FFA59A0DAA}" type="presParOf" srcId="{612AE9EB-5FBF-CE40-85BE-868FC1750A6A}" destId="{9399D817-E017-2349-B869-852DC043EDC2}" srcOrd="5" destOrd="0" presId="urn:microsoft.com/office/officeart/2005/8/layout/lProcess2"/>
    <dgm:cxn modelId="{C19676B3-5181-004F-9069-27F906CE8D54}" type="presParOf" srcId="{612AE9EB-5FBF-CE40-85BE-868FC1750A6A}" destId="{70F0140E-EE36-E141-884D-329CA6031CCF}" srcOrd="6" destOrd="0" presId="urn:microsoft.com/office/officeart/2005/8/layout/lProcess2"/>
    <dgm:cxn modelId="{247CCF9D-2765-164E-9DA9-537DA0C62E06}" type="presParOf" srcId="{612AE9EB-5FBF-CE40-85BE-868FC1750A6A}" destId="{53C16AA1-1235-7049-9F80-11CCD76FB491}" srcOrd="7" destOrd="0" presId="urn:microsoft.com/office/officeart/2005/8/layout/lProcess2"/>
    <dgm:cxn modelId="{E57D87FB-93BC-6C4B-9E61-C32E68F880F1}" type="presParOf" srcId="{612AE9EB-5FBF-CE40-85BE-868FC1750A6A}" destId="{B9ABB26D-59BE-0249-9DFA-BCC54870BD7E}" srcOrd="8" destOrd="0" presId="urn:microsoft.com/office/officeart/2005/8/layout/lProcess2"/>
    <dgm:cxn modelId="{26B74F58-F4F2-7F4B-B2B8-4A554CF86051}" type="presParOf" srcId="{612AE9EB-5FBF-CE40-85BE-868FC1750A6A}" destId="{2B649738-987C-ED44-9883-E05511AA40E6}" srcOrd="9" destOrd="0" presId="urn:microsoft.com/office/officeart/2005/8/layout/lProcess2"/>
    <dgm:cxn modelId="{BF00AF6C-F2A0-C04A-9FAD-EACB1037E2D6}" type="presParOf" srcId="{612AE9EB-5FBF-CE40-85BE-868FC1750A6A}" destId="{14461ACC-7847-CA4D-AD66-C5DAA3FD0771}" srcOrd="10" destOrd="0" presId="urn:microsoft.com/office/officeart/2005/8/layout/lProcess2"/>
    <dgm:cxn modelId="{EC07694D-8EA6-0B4C-9882-7CFD7869BBE8}" type="presParOf" srcId="{612AE9EB-5FBF-CE40-85BE-868FC1750A6A}" destId="{E5CB0A3C-24A1-EF47-B8F0-8FAFA9CE7546}" srcOrd="11" destOrd="0" presId="urn:microsoft.com/office/officeart/2005/8/layout/lProcess2"/>
    <dgm:cxn modelId="{4377F644-780F-0A4D-9AB4-247654DC7645}" type="presParOf" srcId="{612AE9EB-5FBF-CE40-85BE-868FC1750A6A}" destId="{D0582597-F1F4-BB45-B738-8B8DD1F03194}" srcOrd="12" destOrd="0" presId="urn:microsoft.com/office/officeart/2005/8/layout/lProcess2"/>
    <dgm:cxn modelId="{99C7C687-D0DE-014F-87AB-0683610B437C}" type="presParOf" srcId="{612AE9EB-5FBF-CE40-85BE-868FC1750A6A}" destId="{EC6BE624-1FFC-CC47-BE5A-4CF81F08175C}" srcOrd="13" destOrd="0" presId="urn:microsoft.com/office/officeart/2005/8/layout/lProcess2"/>
    <dgm:cxn modelId="{E1A9C72B-673D-2F40-AE28-C3FA787B6F86}" type="presParOf" srcId="{612AE9EB-5FBF-CE40-85BE-868FC1750A6A}" destId="{90D880D5-69B0-954A-A2F6-6139D3823C85}" srcOrd="14" destOrd="0" presId="urn:microsoft.com/office/officeart/2005/8/layout/lProcess2"/>
    <dgm:cxn modelId="{0C0F2E7F-C401-2B4B-8585-D7698CDF69DF}" type="presParOf" srcId="{612AE9EB-5FBF-CE40-85BE-868FC1750A6A}" destId="{34285B5E-4056-CE45-BDD9-1A23D9820C91}" srcOrd="15" destOrd="0" presId="urn:microsoft.com/office/officeart/2005/8/layout/lProcess2"/>
    <dgm:cxn modelId="{D61A4DFF-8038-6547-8D46-FCED03163853}" type="presParOf" srcId="{612AE9EB-5FBF-CE40-85BE-868FC1750A6A}" destId="{E2B10254-83D6-B845-A8EC-B019A6BA2E28}" srcOrd="16" destOrd="0" presId="urn:microsoft.com/office/officeart/2005/8/layout/lProcess2"/>
    <dgm:cxn modelId="{36347D47-FE25-7449-A29E-251E330EA9E8}" type="presParOf" srcId="{A50C5422-C847-B649-B61E-7BF3C8F8D7D0}" destId="{654F67E0-7EF8-F24F-819F-76142DAAD479}" srcOrd="3" destOrd="0" presId="urn:microsoft.com/office/officeart/2005/8/layout/lProcess2"/>
    <dgm:cxn modelId="{4BB2F9D4-C96E-E947-9C9E-4770CA8F4019}" type="presParOf" srcId="{A50C5422-C847-B649-B61E-7BF3C8F8D7D0}" destId="{2155325F-89F1-6646-BD17-9B941E32884E}" srcOrd="4" destOrd="0" presId="urn:microsoft.com/office/officeart/2005/8/layout/lProcess2"/>
    <dgm:cxn modelId="{A012B702-1683-7142-9275-2B603B550369}" type="presParOf" srcId="{2155325F-89F1-6646-BD17-9B941E32884E}" destId="{0D529D22-A7B4-344A-894D-4F2B8E27D9C9}" srcOrd="0" destOrd="0" presId="urn:microsoft.com/office/officeart/2005/8/layout/lProcess2"/>
    <dgm:cxn modelId="{24BE58B4-8B44-8145-A850-A461E9454CDF}" type="presParOf" srcId="{2155325F-89F1-6646-BD17-9B941E32884E}" destId="{AF4E36B4-7B83-C242-9D63-0CD7D42FF1A7}" srcOrd="1" destOrd="0" presId="urn:microsoft.com/office/officeart/2005/8/layout/lProcess2"/>
    <dgm:cxn modelId="{EB4A6A8B-8824-114C-9633-C0F13F096EC9}" type="presParOf" srcId="{2155325F-89F1-6646-BD17-9B941E32884E}" destId="{E0AE7D95-E015-A448-8763-342A63D56674}" srcOrd="2" destOrd="0" presId="urn:microsoft.com/office/officeart/2005/8/layout/lProcess2"/>
    <dgm:cxn modelId="{D28C6114-0F13-994D-A375-D3611B4DB38B}" type="presParOf" srcId="{E0AE7D95-E015-A448-8763-342A63D56674}" destId="{1F584A6A-76FE-F448-844A-345437966172}" srcOrd="0" destOrd="0" presId="urn:microsoft.com/office/officeart/2005/8/layout/lProcess2"/>
    <dgm:cxn modelId="{2B1BF4CC-0441-034D-A18D-F9FDADA038FE}" type="presParOf" srcId="{1F584A6A-76FE-F448-844A-345437966172}" destId="{AD87C1EC-E3B8-3C4F-98BD-4FB7A82081E0}" srcOrd="0" destOrd="0" presId="urn:microsoft.com/office/officeart/2005/8/layout/lProcess2"/>
    <dgm:cxn modelId="{6CB7C5C2-C339-6342-81A9-1E60126EF546}" type="presParOf" srcId="{1F584A6A-76FE-F448-844A-345437966172}" destId="{E95E9360-A696-3B4A-8DA2-4320134897BD}" srcOrd="1" destOrd="0" presId="urn:microsoft.com/office/officeart/2005/8/layout/lProcess2"/>
    <dgm:cxn modelId="{36A386D7-D66D-8D43-8154-62006790A622}" type="presParOf" srcId="{1F584A6A-76FE-F448-844A-345437966172}" destId="{EDCC24E5-893C-974E-A4ED-71726548520B}" srcOrd="2" destOrd="0" presId="urn:microsoft.com/office/officeart/2005/8/layout/lProcess2"/>
    <dgm:cxn modelId="{9B62D92C-F615-DC41-AAEF-19EC31376E17}" type="presParOf" srcId="{1F584A6A-76FE-F448-844A-345437966172}" destId="{592551C0-01C1-CD45-A485-8E55728F58A6}" srcOrd="3" destOrd="0" presId="urn:microsoft.com/office/officeart/2005/8/layout/lProcess2"/>
    <dgm:cxn modelId="{1D519D51-D1E3-6A44-B9D1-1853ABF899CC}" type="presParOf" srcId="{1F584A6A-76FE-F448-844A-345437966172}" destId="{B2F19FD9-DEC6-E747-862D-1F6BC8B6A3E8}" srcOrd="4" destOrd="0" presId="urn:microsoft.com/office/officeart/2005/8/layout/lProcess2"/>
    <dgm:cxn modelId="{CF00FD79-77E4-FF4E-80BF-9C8AABACEBD8}" type="presParOf" srcId="{1F584A6A-76FE-F448-844A-345437966172}" destId="{A8E36887-225E-924F-8D60-073C1C7A32F2}" srcOrd="5" destOrd="0" presId="urn:microsoft.com/office/officeart/2005/8/layout/lProcess2"/>
    <dgm:cxn modelId="{B5D0B770-F493-8B40-9EB9-023C57F08C1E}" type="presParOf" srcId="{1F584A6A-76FE-F448-844A-345437966172}" destId="{98638FB6-8A35-924A-AC1D-CF1C8A0C303A}" srcOrd="6" destOrd="0" presId="urn:microsoft.com/office/officeart/2005/8/layout/lProcess2"/>
    <dgm:cxn modelId="{0DE8978C-991A-2F41-89AE-B6F37062FE12}" type="presParOf" srcId="{1F584A6A-76FE-F448-844A-345437966172}" destId="{E1AD5FE4-D23D-9E46-BA47-C47FCBDE486A}" srcOrd="7" destOrd="0" presId="urn:microsoft.com/office/officeart/2005/8/layout/lProcess2"/>
    <dgm:cxn modelId="{93FAA420-9C1F-F645-9543-008D0E91D402}" type="presParOf" srcId="{1F584A6A-76FE-F448-844A-345437966172}" destId="{E2176811-9184-FE4C-A17C-E996D58E85A1}" srcOrd="8" destOrd="0" presId="urn:microsoft.com/office/officeart/2005/8/layout/lProcess2"/>
    <dgm:cxn modelId="{F9E9F7B7-6799-3E46-824A-C183FE9AAED6}" type="presParOf" srcId="{1F584A6A-76FE-F448-844A-345437966172}" destId="{89FD842A-BE19-ED41-9F3C-110A63F6E42D}" srcOrd="9" destOrd="0" presId="urn:microsoft.com/office/officeart/2005/8/layout/lProcess2"/>
    <dgm:cxn modelId="{33C19D8A-0056-7343-A396-95808A47BA4E}" type="presParOf" srcId="{1F584A6A-76FE-F448-844A-345437966172}" destId="{40CFBEAF-2B28-B64D-AD47-3A8DF4CB2452}" srcOrd="1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C6DB-85A1-1F47-A0A1-DF2A719F986B}">
      <dsp:nvSpPr>
        <dsp:cNvPr id="0" name=""/>
        <dsp:cNvSpPr/>
      </dsp:nvSpPr>
      <dsp:spPr>
        <a:xfrm>
          <a:off x="1362" y="0"/>
          <a:ext cx="3542295"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IR</a:t>
          </a:r>
        </a:p>
      </dsp:txBody>
      <dsp:txXfrm>
        <a:off x="1362" y="0"/>
        <a:ext cx="3542295" cy="1625600"/>
      </dsp:txXfrm>
    </dsp:sp>
    <dsp:sp modelId="{9ABDE8C6-1648-8C4E-A963-9DFF19798D21}">
      <dsp:nvSpPr>
        <dsp:cNvPr id="0" name=""/>
        <dsp:cNvSpPr/>
      </dsp:nvSpPr>
      <dsp:spPr>
        <a:xfrm>
          <a:off x="355592" y="1627187"/>
          <a:ext cx="2833836" cy="163380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Howard Israel</a:t>
          </a:r>
        </a:p>
      </dsp:txBody>
      <dsp:txXfrm>
        <a:off x="403444" y="1675039"/>
        <a:ext cx="2738132" cy="1538098"/>
      </dsp:txXfrm>
    </dsp:sp>
    <dsp:sp modelId="{92A5AFB6-D4E4-6447-8DCE-9830DD4AFE65}">
      <dsp:nvSpPr>
        <dsp:cNvPr id="0" name=""/>
        <dsp:cNvSpPr/>
      </dsp:nvSpPr>
      <dsp:spPr>
        <a:xfrm>
          <a:off x="355592" y="3512343"/>
          <a:ext cx="2833836" cy="163380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a:t>
          </a:r>
        </a:p>
      </dsp:txBody>
      <dsp:txXfrm>
        <a:off x="403444" y="3560195"/>
        <a:ext cx="2738132" cy="1538098"/>
      </dsp:txXfrm>
    </dsp:sp>
    <dsp:sp modelId="{0F04986F-B66C-3049-B603-F7C014BE4D0D}">
      <dsp:nvSpPr>
        <dsp:cNvPr id="0" name=""/>
        <dsp:cNvSpPr/>
      </dsp:nvSpPr>
      <dsp:spPr>
        <a:xfrm>
          <a:off x="3809330" y="0"/>
          <a:ext cx="3542295"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STS</a:t>
          </a:r>
        </a:p>
      </dsp:txBody>
      <dsp:txXfrm>
        <a:off x="3809330" y="0"/>
        <a:ext cx="3542295" cy="1625600"/>
      </dsp:txXfrm>
    </dsp:sp>
    <dsp:sp modelId="{C1B452A4-01C4-6941-B0C1-AC8A6C769632}">
      <dsp:nvSpPr>
        <dsp:cNvPr id="0" name=""/>
        <dsp:cNvSpPr/>
      </dsp:nvSpPr>
      <dsp:spPr>
        <a:xfrm>
          <a:off x="4163560" y="1627187"/>
          <a:ext cx="2833836" cy="3439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PM:</a:t>
          </a:r>
          <a:endParaRPr lang="en-US" sz="1100" kern="1200" dirty="0"/>
        </a:p>
      </dsp:txBody>
      <dsp:txXfrm>
        <a:off x="4173634" y="1637261"/>
        <a:ext cx="2813688" cy="323810"/>
      </dsp:txXfrm>
    </dsp:sp>
    <dsp:sp modelId="{04865CF7-6987-4D49-9AE5-2FFD74C54F19}">
      <dsp:nvSpPr>
        <dsp:cNvPr id="0" name=""/>
        <dsp:cNvSpPr/>
      </dsp:nvSpPr>
      <dsp:spPr>
        <a:xfrm>
          <a:off x="4163560" y="2024062"/>
          <a:ext cx="2833836" cy="3439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Justin Cameron - Project Manager</a:t>
          </a:r>
        </a:p>
      </dsp:txBody>
      <dsp:txXfrm>
        <a:off x="4173634" y="2034136"/>
        <a:ext cx="2813688" cy="323810"/>
      </dsp:txXfrm>
    </dsp:sp>
    <dsp:sp modelId="{109BB4C3-1BCE-6046-8B96-1ADD79514541}">
      <dsp:nvSpPr>
        <dsp:cNvPr id="0" name=""/>
        <dsp:cNvSpPr/>
      </dsp:nvSpPr>
      <dsp:spPr>
        <a:xfrm>
          <a:off x="4163560" y="2420937"/>
          <a:ext cx="2833836" cy="3439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Michael Helman - Principal Consultant</a:t>
          </a:r>
        </a:p>
      </dsp:txBody>
      <dsp:txXfrm>
        <a:off x="4173634" y="2431011"/>
        <a:ext cx="2813688" cy="323810"/>
      </dsp:txXfrm>
    </dsp:sp>
    <dsp:sp modelId="{70F0140E-EE36-E141-884D-329CA6031CCF}">
      <dsp:nvSpPr>
        <dsp:cNvPr id="0" name=""/>
        <dsp:cNvSpPr/>
      </dsp:nvSpPr>
      <dsp:spPr>
        <a:xfrm>
          <a:off x="4163560" y="2817812"/>
          <a:ext cx="2833836" cy="3439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4173634" y="2827886"/>
        <a:ext cx="2813688" cy="323810"/>
      </dsp:txXfrm>
    </dsp:sp>
    <dsp:sp modelId="{B9ABB26D-59BE-0249-9DFA-BCC54870BD7E}">
      <dsp:nvSpPr>
        <dsp:cNvPr id="0" name=""/>
        <dsp:cNvSpPr/>
      </dsp:nvSpPr>
      <dsp:spPr>
        <a:xfrm>
          <a:off x="4163560" y="3214687"/>
          <a:ext cx="2833836" cy="3439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ADSA and Azure/M365 Security Assessment:</a:t>
          </a:r>
          <a:endParaRPr lang="en-US" sz="1100" kern="1200" dirty="0"/>
        </a:p>
      </dsp:txBody>
      <dsp:txXfrm>
        <a:off x="4173634" y="3224761"/>
        <a:ext cx="2813688" cy="323810"/>
      </dsp:txXfrm>
    </dsp:sp>
    <dsp:sp modelId="{14461ACC-7847-CA4D-AD66-C5DAA3FD0771}">
      <dsp:nvSpPr>
        <dsp:cNvPr id="0" name=""/>
        <dsp:cNvSpPr/>
      </dsp:nvSpPr>
      <dsp:spPr>
        <a:xfrm>
          <a:off x="4163560" y="3611562"/>
          <a:ext cx="2833836" cy="3439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Brian Meyer - Principal Consultant</a:t>
          </a:r>
        </a:p>
      </dsp:txBody>
      <dsp:txXfrm>
        <a:off x="4173634" y="3621636"/>
        <a:ext cx="2813688" cy="323810"/>
      </dsp:txXfrm>
    </dsp:sp>
    <dsp:sp modelId="{D0582597-F1F4-BB45-B738-8B8DD1F03194}">
      <dsp:nvSpPr>
        <dsp:cNvPr id="0" name=""/>
        <dsp:cNvSpPr/>
      </dsp:nvSpPr>
      <dsp:spPr>
        <a:xfrm>
          <a:off x="4163560" y="4008437"/>
          <a:ext cx="2833836" cy="3439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Marisa Dyer - Senior Consultant</a:t>
          </a:r>
        </a:p>
      </dsp:txBody>
      <dsp:txXfrm>
        <a:off x="4173634" y="4018511"/>
        <a:ext cx="2813688" cy="323810"/>
      </dsp:txXfrm>
    </dsp:sp>
    <dsp:sp modelId="{90D880D5-69B0-954A-A2F6-6139D3823C85}">
      <dsp:nvSpPr>
        <dsp:cNvPr id="0" name=""/>
        <dsp:cNvSpPr/>
      </dsp:nvSpPr>
      <dsp:spPr>
        <a:xfrm>
          <a:off x="4163560" y="4405312"/>
          <a:ext cx="2833836" cy="3439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Steven Godofsky - Consultant</a:t>
          </a:r>
        </a:p>
      </dsp:txBody>
      <dsp:txXfrm>
        <a:off x="4173634" y="4415386"/>
        <a:ext cx="2813688" cy="323810"/>
      </dsp:txXfrm>
    </dsp:sp>
    <dsp:sp modelId="{E2B10254-83D6-B845-A8EC-B019A6BA2E28}">
      <dsp:nvSpPr>
        <dsp:cNvPr id="0" name=""/>
        <dsp:cNvSpPr/>
      </dsp:nvSpPr>
      <dsp:spPr>
        <a:xfrm>
          <a:off x="4163560" y="4802187"/>
          <a:ext cx="2833836" cy="3439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Tad Miller - Senior Consultant</a:t>
          </a:r>
        </a:p>
      </dsp:txBody>
      <dsp:txXfrm>
        <a:off x="4173634" y="4812261"/>
        <a:ext cx="2813688" cy="323810"/>
      </dsp:txXfrm>
    </dsp:sp>
    <dsp:sp modelId="{0D529D22-A7B4-344A-894D-4F2B8E27D9C9}">
      <dsp:nvSpPr>
        <dsp:cNvPr id="0" name=""/>
        <dsp:cNvSpPr/>
      </dsp:nvSpPr>
      <dsp:spPr>
        <a:xfrm>
          <a:off x="7617298" y="0"/>
          <a:ext cx="3542295"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CPA</a:t>
          </a:r>
        </a:p>
      </dsp:txBody>
      <dsp:txXfrm>
        <a:off x="7617298" y="0"/>
        <a:ext cx="3542295" cy="1625600"/>
      </dsp:txXfrm>
    </dsp:sp>
    <dsp:sp modelId="{AD87C1EC-E3B8-3C4F-98BD-4FB7A82081E0}">
      <dsp:nvSpPr>
        <dsp:cNvPr id="0" name=""/>
        <dsp:cNvSpPr/>
      </dsp:nvSpPr>
      <dsp:spPr>
        <a:xfrm>
          <a:off x="7971528" y="1625864"/>
          <a:ext cx="2833836" cy="52023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Andy Tomaszewski</a:t>
          </a:r>
        </a:p>
      </dsp:txBody>
      <dsp:txXfrm>
        <a:off x="7986765" y="1641101"/>
        <a:ext cx="2803362" cy="489763"/>
      </dsp:txXfrm>
    </dsp:sp>
    <dsp:sp modelId="{EDCC24E5-893C-974E-A4ED-71726548520B}">
      <dsp:nvSpPr>
        <dsp:cNvPr id="0" name=""/>
        <dsp:cNvSpPr/>
      </dsp:nvSpPr>
      <dsp:spPr>
        <a:xfrm>
          <a:off x="7971528" y="2226138"/>
          <a:ext cx="2833836" cy="52023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Jegan Candassamy</a:t>
          </a:r>
        </a:p>
      </dsp:txBody>
      <dsp:txXfrm>
        <a:off x="7986765" y="2241375"/>
        <a:ext cx="2803362" cy="489763"/>
      </dsp:txXfrm>
    </dsp:sp>
    <dsp:sp modelId="{B2F19FD9-DEC6-E747-862D-1F6BC8B6A3E8}">
      <dsp:nvSpPr>
        <dsp:cNvPr id="0" name=""/>
        <dsp:cNvSpPr/>
      </dsp:nvSpPr>
      <dsp:spPr>
        <a:xfrm>
          <a:off x="7971528" y="2826411"/>
          <a:ext cx="2833836" cy="52023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Blake Renaud</a:t>
          </a:r>
        </a:p>
      </dsp:txBody>
      <dsp:txXfrm>
        <a:off x="7986765" y="2841648"/>
        <a:ext cx="2803362" cy="489763"/>
      </dsp:txXfrm>
    </dsp:sp>
    <dsp:sp modelId="{98638FB6-8A35-924A-AC1D-CF1C8A0C303A}">
      <dsp:nvSpPr>
        <dsp:cNvPr id="0" name=""/>
        <dsp:cNvSpPr/>
      </dsp:nvSpPr>
      <dsp:spPr>
        <a:xfrm>
          <a:off x="7971528" y="3426685"/>
          <a:ext cx="2833836" cy="52023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err="1"/>
            <a:t>Roshini</a:t>
          </a:r>
          <a:r>
            <a:rPr lang="en-US" sz="1100" kern="1200" dirty="0"/>
            <a:t> </a:t>
          </a:r>
          <a:r>
            <a:rPr lang="en-US" sz="1100" kern="1200" dirty="0" err="1"/>
            <a:t>Jagadam</a:t>
          </a:r>
          <a:endParaRPr lang="en-US" sz="1100" kern="1200" dirty="0"/>
        </a:p>
      </dsp:txBody>
      <dsp:txXfrm>
        <a:off x="7986765" y="3441922"/>
        <a:ext cx="2803362" cy="489763"/>
      </dsp:txXfrm>
    </dsp:sp>
    <dsp:sp modelId="{E2176811-9184-FE4C-A17C-E996D58E85A1}">
      <dsp:nvSpPr>
        <dsp:cNvPr id="0" name=""/>
        <dsp:cNvSpPr/>
      </dsp:nvSpPr>
      <dsp:spPr>
        <a:xfrm>
          <a:off x="7971528" y="4026958"/>
          <a:ext cx="2833836" cy="52023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Thomas Fernandes</a:t>
          </a:r>
        </a:p>
      </dsp:txBody>
      <dsp:txXfrm>
        <a:off x="7986765" y="4042195"/>
        <a:ext cx="2803362" cy="489763"/>
      </dsp:txXfrm>
    </dsp:sp>
    <dsp:sp modelId="{40CFBEAF-2B28-B64D-AD47-3A8DF4CB2452}">
      <dsp:nvSpPr>
        <dsp:cNvPr id="0" name=""/>
        <dsp:cNvSpPr/>
      </dsp:nvSpPr>
      <dsp:spPr>
        <a:xfrm>
          <a:off x="7971528" y="4627232"/>
          <a:ext cx="2833836" cy="52023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Kyle </a:t>
          </a:r>
          <a:r>
            <a:rPr lang="en-US" sz="1100" kern="1200" dirty="0" err="1"/>
            <a:t>Chrzanowski</a:t>
          </a:r>
          <a:endParaRPr lang="en-US" sz="1100" kern="1200" dirty="0"/>
        </a:p>
      </dsp:txBody>
      <dsp:txXfrm>
        <a:off x="7986765" y="4642469"/>
        <a:ext cx="2803362" cy="48976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08D1AC-F1C3-41A5-8589-32F982D8091D}"/>
              </a:ext>
            </a:extLst>
          </p:cNvPr>
          <p:cNvSpPr>
            <a:spLocks noGrp="1"/>
          </p:cNvSpPr>
          <p:nvPr>
            <p:ph type="hdr" sz="quarter"/>
          </p:nvPr>
        </p:nvSpPr>
        <p:spPr>
          <a:xfrm>
            <a:off x="-1" y="0"/>
            <a:ext cx="3884613" cy="458788"/>
          </a:xfrm>
          <a:prstGeom prst="rect">
            <a:avLst/>
          </a:prstGeom>
        </p:spPr>
        <p:txBody>
          <a:bodyPr vert="horz" lIns="91440" tIns="45720" rIns="91440" bIns="45720" rtlCol="0"/>
          <a:lstStyle>
            <a:lvl1pPr algn="l">
              <a:defRPr sz="1200"/>
            </a:lvl1pPr>
          </a:lstStyle>
          <a:p>
            <a:endParaRPr lang="en-US" dirty="0">
              <a:latin typeface="Barlow" pitchFamily="2" charset="77"/>
            </a:endParaRPr>
          </a:p>
        </p:txBody>
      </p:sp>
      <p:sp>
        <p:nvSpPr>
          <p:cNvPr id="3" name="Date Placeholder 2">
            <a:extLst>
              <a:ext uri="{FF2B5EF4-FFF2-40B4-BE49-F238E27FC236}">
                <a16:creationId xmlns:a16="http://schemas.microsoft.com/office/drawing/2014/main" id="{47A3BE8B-DD04-46F6-88E6-CAA146F6FF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17BBD4-EBDF-4BE6-A398-6A74BC2BA9AE}" type="datetimeFigureOut">
              <a:rPr lang="en-US" smtClean="0">
                <a:latin typeface="Barlow" pitchFamily="2" charset="77"/>
              </a:rPr>
              <a:t>6/29/23</a:t>
            </a:fld>
            <a:endParaRPr lang="en-US" dirty="0">
              <a:latin typeface="Barlow" pitchFamily="2" charset="77"/>
            </a:endParaRPr>
          </a:p>
        </p:txBody>
      </p:sp>
      <p:sp>
        <p:nvSpPr>
          <p:cNvPr id="5" name="Slide Number Placeholder 4">
            <a:extLst>
              <a:ext uri="{FF2B5EF4-FFF2-40B4-BE49-F238E27FC236}">
                <a16:creationId xmlns:a16="http://schemas.microsoft.com/office/drawing/2014/main" id="{66D861DA-36A8-49C6-8A0C-99617273CF9F}"/>
              </a:ext>
            </a:extLst>
          </p:cNvPr>
          <p:cNvSpPr>
            <a:spLocks noGrp="1"/>
          </p:cNvSpPr>
          <p:nvPr>
            <p:ph type="sldNum" sz="quarter" idx="3"/>
          </p:nvPr>
        </p:nvSpPr>
        <p:spPr>
          <a:xfrm>
            <a:off x="3884612" y="8579077"/>
            <a:ext cx="2971800" cy="458787"/>
          </a:xfrm>
          <a:prstGeom prst="rect">
            <a:avLst/>
          </a:prstGeom>
        </p:spPr>
        <p:txBody>
          <a:bodyPr vert="horz" lIns="91440" tIns="45720" rIns="91440" bIns="45720" rtlCol="0" anchor="b"/>
          <a:lstStyle>
            <a:lvl1pPr algn="r">
              <a:defRPr sz="1200"/>
            </a:lvl1pPr>
          </a:lstStyle>
          <a:p>
            <a:fld id="{0525850C-26E0-4D80-877C-73A9DA93726B}" type="slidenum">
              <a:rPr lang="en-US" smtClean="0">
                <a:latin typeface="Barlow" pitchFamily="2" charset="77"/>
              </a:rPr>
              <a:t>‹#›</a:t>
            </a:fld>
            <a:endParaRPr lang="en-US" dirty="0">
              <a:latin typeface="Barlow" pitchFamily="2" charset="77"/>
            </a:endParaRPr>
          </a:p>
        </p:txBody>
      </p:sp>
      <p:sp>
        <p:nvSpPr>
          <p:cNvPr id="6" name="Rectangle 5">
            <a:extLst>
              <a:ext uri="{FF2B5EF4-FFF2-40B4-BE49-F238E27FC236}">
                <a16:creationId xmlns:a16="http://schemas.microsoft.com/office/drawing/2014/main" id="{E83E073D-F580-46D8-96A3-102A286EA081}"/>
              </a:ext>
            </a:extLst>
          </p:cNvPr>
          <p:cNvSpPr/>
          <p:nvPr/>
        </p:nvSpPr>
        <p:spPr>
          <a:xfrm>
            <a:off x="927914" y="8887492"/>
            <a:ext cx="872230" cy="92333"/>
          </a:xfrm>
          <a:prstGeom prst="rect">
            <a:avLst/>
          </a:prstGeom>
        </p:spPr>
        <p:txBody>
          <a:bodyPr wrap="square" lIns="0" tIns="0" rIns="0" bIns="0" anchor="ctr" anchorCtr="0">
            <a:spAutoFit/>
          </a:bodyPr>
          <a:lstStyle/>
          <a:p>
            <a:pPr algn="l"/>
            <a:r>
              <a:rPr lang="en-US" sz="600" b="0" i="0" dirty="0">
                <a:solidFill>
                  <a:schemeClr val="tx1">
                    <a:lumMod val="95000"/>
                    <a:lumOff val="5000"/>
                  </a:schemeClr>
                </a:solidFill>
                <a:latin typeface="Arial" panose="020B0604020202020204" pitchFamily="34" charset="0"/>
                <a:cs typeface="Arial" panose="020B0604020202020204" pitchFamily="34" charset="0"/>
              </a:rPr>
              <a:t>©2022 Mandiant</a:t>
            </a:r>
          </a:p>
        </p:txBody>
      </p:sp>
      <p:pic>
        <p:nvPicPr>
          <p:cNvPr id="7" name="Graphic 6">
            <a:extLst>
              <a:ext uri="{FF2B5EF4-FFF2-40B4-BE49-F238E27FC236}">
                <a16:creationId xmlns:a16="http://schemas.microsoft.com/office/drawing/2014/main" id="{54FDE02C-8DDE-4044-B176-E29733DDE11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6809" y="8848138"/>
            <a:ext cx="143933" cy="143933"/>
          </a:xfrm>
          <a:prstGeom prst="rect">
            <a:avLst/>
          </a:prstGeom>
        </p:spPr>
      </p:pic>
      <p:grpSp>
        <p:nvGrpSpPr>
          <p:cNvPr id="8" name="Group 7">
            <a:extLst>
              <a:ext uri="{FF2B5EF4-FFF2-40B4-BE49-F238E27FC236}">
                <a16:creationId xmlns:a16="http://schemas.microsoft.com/office/drawing/2014/main" id="{3E9E8C85-3D62-4EBF-8226-F7F34EEBDF13}"/>
              </a:ext>
            </a:extLst>
          </p:cNvPr>
          <p:cNvGrpSpPr/>
          <p:nvPr/>
        </p:nvGrpSpPr>
        <p:grpSpPr>
          <a:xfrm>
            <a:off x="260029" y="8784618"/>
            <a:ext cx="206584" cy="179791"/>
            <a:chOff x="1663255" y="2091113"/>
            <a:chExt cx="1096060" cy="953909"/>
          </a:xfrm>
        </p:grpSpPr>
        <p:sp>
          <p:nvSpPr>
            <p:cNvPr id="9" name="Freeform 21">
              <a:extLst>
                <a:ext uri="{FF2B5EF4-FFF2-40B4-BE49-F238E27FC236}">
                  <a16:creationId xmlns:a16="http://schemas.microsoft.com/office/drawing/2014/main" id="{1E3DDA70-66CE-4D4E-AAA4-C7F914BA3942}"/>
                </a:ext>
              </a:extLst>
            </p:cNvPr>
            <p:cNvSpPr/>
            <p:nvPr/>
          </p:nvSpPr>
          <p:spPr>
            <a:xfrm>
              <a:off x="2582903" y="2438908"/>
              <a:ext cx="176412" cy="606113"/>
            </a:xfrm>
            <a:custGeom>
              <a:avLst/>
              <a:gdLst>
                <a:gd name="connsiteX0" fmla="*/ 176481 w 176412"/>
                <a:gd name="connsiteY0" fmla="*/ 61 h 606113"/>
                <a:gd name="connsiteX1" fmla="*/ 68 w 176412"/>
                <a:gd name="connsiteY1" fmla="*/ 176226 h 606113"/>
                <a:gd name="connsiteX2" fmla="*/ 68 w 176412"/>
                <a:gd name="connsiteY2" fmla="*/ 176350 h 606113"/>
                <a:gd name="connsiteX3" fmla="*/ 68 w 176412"/>
                <a:gd name="connsiteY3" fmla="*/ 606175 h 606113"/>
                <a:gd name="connsiteX4" fmla="*/ 176481 w 176412"/>
                <a:gd name="connsiteY4" fmla="*/ 606175 h 60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12" h="606113">
                  <a:moveTo>
                    <a:pt x="176481" y="61"/>
                  </a:moveTo>
                  <a:cubicBezTo>
                    <a:pt x="79119" y="-7"/>
                    <a:pt x="137" y="78864"/>
                    <a:pt x="68" y="176226"/>
                  </a:cubicBezTo>
                  <a:cubicBezTo>
                    <a:pt x="68" y="176267"/>
                    <a:pt x="68" y="176308"/>
                    <a:pt x="68" y="176350"/>
                  </a:cubicBezTo>
                  <a:lnTo>
                    <a:pt x="68" y="606175"/>
                  </a:lnTo>
                  <a:lnTo>
                    <a:pt x="176481" y="606175"/>
                  </a:lnTo>
                  <a:close/>
                </a:path>
              </a:pathLst>
            </a:custGeom>
            <a:solidFill>
              <a:srgbClr val="231F20"/>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10" name="Freeform 22">
              <a:extLst>
                <a:ext uri="{FF2B5EF4-FFF2-40B4-BE49-F238E27FC236}">
                  <a16:creationId xmlns:a16="http://schemas.microsoft.com/office/drawing/2014/main" id="{A3A9DC0B-7028-4CCF-AD79-755EF7057F08}"/>
                </a:ext>
              </a:extLst>
            </p:cNvPr>
            <p:cNvSpPr/>
            <p:nvPr/>
          </p:nvSpPr>
          <p:spPr>
            <a:xfrm>
              <a:off x="1663255" y="2091113"/>
              <a:ext cx="1096060" cy="953909"/>
            </a:xfrm>
            <a:custGeom>
              <a:avLst/>
              <a:gdLst>
                <a:gd name="connsiteX0" fmla="*/ 1096129 w 1096060"/>
                <a:gd name="connsiteY0" fmla="*/ 210716 h 953909"/>
                <a:gd name="connsiteX1" fmla="*/ 1093272 w 1096060"/>
                <a:gd name="connsiteY1" fmla="*/ 210354 h 953909"/>
                <a:gd name="connsiteX2" fmla="*/ 1012376 w 1096060"/>
                <a:gd name="connsiteY2" fmla="*/ 222241 h 953909"/>
                <a:gd name="connsiteX3" fmla="*/ 916697 w 1096060"/>
                <a:gd name="connsiteY3" fmla="*/ 294126 h 953909"/>
                <a:gd name="connsiteX4" fmla="*/ 915297 w 1096060"/>
                <a:gd name="connsiteY4" fmla="*/ 295517 h 953909"/>
                <a:gd name="connsiteX5" fmla="*/ 855918 w 1096060"/>
                <a:gd name="connsiteY5" fmla="*/ 364507 h 953909"/>
                <a:gd name="connsiteX6" fmla="*/ 583018 w 1096060"/>
                <a:gd name="connsiteY6" fmla="*/ 739715 h 953909"/>
                <a:gd name="connsiteX7" fmla="*/ 478900 w 1096060"/>
                <a:gd name="connsiteY7" fmla="*/ 739715 h 953909"/>
                <a:gd name="connsiteX8" fmla="*/ 179138 w 1096060"/>
                <a:gd name="connsiteY8" fmla="*/ 327578 h 953909"/>
                <a:gd name="connsiteX9" fmla="*/ 179138 w 1096060"/>
                <a:gd name="connsiteY9" fmla="*/ 953971 h 953909"/>
                <a:gd name="connsiteX10" fmla="*/ 68 w 1096060"/>
                <a:gd name="connsiteY10" fmla="*/ 953971 h 953909"/>
                <a:gd name="connsiteX11" fmla="*/ 68 w 1096060"/>
                <a:gd name="connsiteY11" fmla="*/ 61 h 953909"/>
                <a:gd name="connsiteX12" fmla="*/ 140257 w 1096060"/>
                <a:gd name="connsiteY12" fmla="*/ 61 h 953909"/>
                <a:gd name="connsiteX13" fmla="*/ 530220 w 1096060"/>
                <a:gd name="connsiteY13" fmla="*/ 537747 h 953909"/>
                <a:gd name="connsiteX14" fmla="*/ 921574 w 1096060"/>
                <a:gd name="connsiteY14" fmla="*/ 61 h 953909"/>
                <a:gd name="connsiteX15" fmla="*/ 1096101 w 1096060"/>
                <a:gd name="connsiteY15" fmla="*/ 61 h 95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6060" h="953909">
                  <a:moveTo>
                    <a:pt x="1096129" y="210716"/>
                  </a:moveTo>
                  <a:lnTo>
                    <a:pt x="1093272" y="210354"/>
                  </a:lnTo>
                  <a:cubicBezTo>
                    <a:pt x="1065725" y="206605"/>
                    <a:pt x="1037680" y="210726"/>
                    <a:pt x="1012376" y="222241"/>
                  </a:cubicBezTo>
                  <a:cubicBezTo>
                    <a:pt x="976736" y="240761"/>
                    <a:pt x="944406" y="265051"/>
                    <a:pt x="916697" y="294126"/>
                  </a:cubicBezTo>
                  <a:lnTo>
                    <a:pt x="915297" y="295517"/>
                  </a:lnTo>
                  <a:cubicBezTo>
                    <a:pt x="893656" y="316856"/>
                    <a:pt x="873797" y="339929"/>
                    <a:pt x="855918" y="364507"/>
                  </a:cubicBezTo>
                  <a:lnTo>
                    <a:pt x="583018" y="739715"/>
                  </a:lnTo>
                  <a:lnTo>
                    <a:pt x="478900" y="739715"/>
                  </a:lnTo>
                  <a:lnTo>
                    <a:pt x="179138" y="327578"/>
                  </a:lnTo>
                  <a:lnTo>
                    <a:pt x="179138" y="953971"/>
                  </a:lnTo>
                  <a:lnTo>
                    <a:pt x="68" y="953971"/>
                  </a:lnTo>
                  <a:lnTo>
                    <a:pt x="68" y="61"/>
                  </a:lnTo>
                  <a:lnTo>
                    <a:pt x="140257" y="61"/>
                  </a:lnTo>
                  <a:lnTo>
                    <a:pt x="530220" y="537747"/>
                  </a:lnTo>
                  <a:lnTo>
                    <a:pt x="921574" y="61"/>
                  </a:lnTo>
                  <a:lnTo>
                    <a:pt x="1096101" y="61"/>
                  </a:lnTo>
                  <a:close/>
                </a:path>
              </a:pathLst>
            </a:custGeom>
            <a:solidFill>
              <a:srgbClr val="D6001C"/>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73329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884613" cy="458788"/>
          </a:xfrm>
          <a:prstGeom prst="rect">
            <a:avLst/>
          </a:prstGeom>
        </p:spPr>
        <p:txBody>
          <a:bodyPr vert="horz" lIns="91440" tIns="45720" rIns="91440" bIns="45720" rtlCol="0"/>
          <a:lstStyle>
            <a:lvl1pPr algn="l">
              <a:defRPr sz="1200" b="0" i="0">
                <a:latin typeface="Barlow" pitchFamily="2"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Barlow" pitchFamily="2" charset="77"/>
              </a:defRPr>
            </a:lvl1pPr>
          </a:lstStyle>
          <a:p>
            <a:fld id="{FBAB8EFE-3024-F044-AA22-6269FC45A6AD}" type="datetimeFigureOut">
              <a:rPr lang="en-US" smtClean="0"/>
              <a:pPr/>
              <a:t>6/29/23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2" y="8589800"/>
            <a:ext cx="2971800" cy="458787"/>
          </a:xfrm>
          <a:prstGeom prst="rect">
            <a:avLst/>
          </a:prstGeom>
        </p:spPr>
        <p:txBody>
          <a:bodyPr vert="horz" lIns="91440" tIns="45720" rIns="91440" bIns="45720" rtlCol="0" anchor="b"/>
          <a:lstStyle>
            <a:lvl1pPr algn="r">
              <a:defRPr sz="1200" b="0" i="0">
                <a:latin typeface="Barlow" pitchFamily="2" charset="77"/>
              </a:defRPr>
            </a:lvl1pPr>
          </a:lstStyle>
          <a:p>
            <a:fld id="{10C22BD4-18F2-124C-BD80-65BCF421BEBB}" type="slidenum">
              <a:rPr lang="en-US" smtClean="0"/>
              <a:pPr/>
              <a:t>‹#›</a:t>
            </a:fld>
            <a:endParaRPr lang="en-US" dirty="0"/>
          </a:p>
        </p:txBody>
      </p:sp>
      <p:sp>
        <p:nvSpPr>
          <p:cNvPr id="8" name="Rectangle 7">
            <a:extLst>
              <a:ext uri="{FF2B5EF4-FFF2-40B4-BE49-F238E27FC236}">
                <a16:creationId xmlns:a16="http://schemas.microsoft.com/office/drawing/2014/main" id="{22CA4C35-23B9-4633-BB4D-A7B21C7DBB2C}"/>
              </a:ext>
            </a:extLst>
          </p:cNvPr>
          <p:cNvSpPr/>
          <p:nvPr/>
        </p:nvSpPr>
        <p:spPr>
          <a:xfrm>
            <a:off x="927914" y="8887492"/>
            <a:ext cx="872230" cy="92333"/>
          </a:xfrm>
          <a:prstGeom prst="rect">
            <a:avLst/>
          </a:prstGeom>
        </p:spPr>
        <p:txBody>
          <a:bodyPr wrap="square" lIns="0" tIns="0" rIns="0" bIns="0" anchor="ctr" anchorCtr="0">
            <a:spAutoFit/>
          </a:bodyPr>
          <a:lstStyle/>
          <a:p>
            <a:pPr algn="l"/>
            <a:r>
              <a:rPr lang="en-US" sz="600" b="0" i="0" dirty="0">
                <a:solidFill>
                  <a:schemeClr val="tx1">
                    <a:lumMod val="95000"/>
                    <a:lumOff val="5000"/>
                  </a:schemeClr>
                </a:solidFill>
                <a:latin typeface="Arial" panose="020B0604020202020204" pitchFamily="34" charset="0"/>
                <a:cs typeface="Arial" panose="020B0604020202020204" pitchFamily="34" charset="0"/>
              </a:rPr>
              <a:t>©2022 Mandiant</a:t>
            </a:r>
          </a:p>
        </p:txBody>
      </p:sp>
      <p:pic>
        <p:nvPicPr>
          <p:cNvPr id="9" name="Graphic 8">
            <a:extLst>
              <a:ext uri="{FF2B5EF4-FFF2-40B4-BE49-F238E27FC236}">
                <a16:creationId xmlns:a16="http://schemas.microsoft.com/office/drawing/2014/main" id="{3252835C-F77D-4A24-AA09-F14CCE3FBC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809" y="8848138"/>
            <a:ext cx="143933" cy="143933"/>
          </a:xfrm>
          <a:prstGeom prst="rect">
            <a:avLst/>
          </a:prstGeom>
        </p:spPr>
      </p:pic>
      <p:grpSp>
        <p:nvGrpSpPr>
          <p:cNvPr id="10" name="Group 9">
            <a:extLst>
              <a:ext uri="{FF2B5EF4-FFF2-40B4-BE49-F238E27FC236}">
                <a16:creationId xmlns:a16="http://schemas.microsoft.com/office/drawing/2014/main" id="{E6E1A818-C5CC-49AB-AD69-EFBF4BA830BC}"/>
              </a:ext>
            </a:extLst>
          </p:cNvPr>
          <p:cNvGrpSpPr/>
          <p:nvPr/>
        </p:nvGrpSpPr>
        <p:grpSpPr>
          <a:xfrm>
            <a:off x="260029" y="8784618"/>
            <a:ext cx="206584" cy="179791"/>
            <a:chOff x="1663255" y="2091113"/>
            <a:chExt cx="1096060" cy="953909"/>
          </a:xfrm>
        </p:grpSpPr>
        <p:sp>
          <p:nvSpPr>
            <p:cNvPr id="11" name="Freeform 21">
              <a:extLst>
                <a:ext uri="{FF2B5EF4-FFF2-40B4-BE49-F238E27FC236}">
                  <a16:creationId xmlns:a16="http://schemas.microsoft.com/office/drawing/2014/main" id="{A14863A3-0B15-4AD3-B8F1-A3963D244BD3}"/>
                </a:ext>
              </a:extLst>
            </p:cNvPr>
            <p:cNvSpPr/>
            <p:nvPr/>
          </p:nvSpPr>
          <p:spPr>
            <a:xfrm>
              <a:off x="2582903" y="2438908"/>
              <a:ext cx="176412" cy="606113"/>
            </a:xfrm>
            <a:custGeom>
              <a:avLst/>
              <a:gdLst>
                <a:gd name="connsiteX0" fmla="*/ 176481 w 176412"/>
                <a:gd name="connsiteY0" fmla="*/ 61 h 606113"/>
                <a:gd name="connsiteX1" fmla="*/ 68 w 176412"/>
                <a:gd name="connsiteY1" fmla="*/ 176226 h 606113"/>
                <a:gd name="connsiteX2" fmla="*/ 68 w 176412"/>
                <a:gd name="connsiteY2" fmla="*/ 176350 h 606113"/>
                <a:gd name="connsiteX3" fmla="*/ 68 w 176412"/>
                <a:gd name="connsiteY3" fmla="*/ 606175 h 606113"/>
                <a:gd name="connsiteX4" fmla="*/ 176481 w 176412"/>
                <a:gd name="connsiteY4" fmla="*/ 606175 h 60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12" h="606113">
                  <a:moveTo>
                    <a:pt x="176481" y="61"/>
                  </a:moveTo>
                  <a:cubicBezTo>
                    <a:pt x="79119" y="-7"/>
                    <a:pt x="137" y="78864"/>
                    <a:pt x="68" y="176226"/>
                  </a:cubicBezTo>
                  <a:cubicBezTo>
                    <a:pt x="68" y="176267"/>
                    <a:pt x="68" y="176308"/>
                    <a:pt x="68" y="176350"/>
                  </a:cubicBezTo>
                  <a:lnTo>
                    <a:pt x="68" y="606175"/>
                  </a:lnTo>
                  <a:lnTo>
                    <a:pt x="176481" y="606175"/>
                  </a:lnTo>
                  <a:close/>
                </a:path>
              </a:pathLst>
            </a:custGeom>
            <a:solidFill>
              <a:srgbClr val="231F20"/>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12" name="Freeform 22">
              <a:extLst>
                <a:ext uri="{FF2B5EF4-FFF2-40B4-BE49-F238E27FC236}">
                  <a16:creationId xmlns:a16="http://schemas.microsoft.com/office/drawing/2014/main" id="{E1FE35EA-9FA6-40B9-9BD5-E0F4385376FC}"/>
                </a:ext>
              </a:extLst>
            </p:cNvPr>
            <p:cNvSpPr/>
            <p:nvPr/>
          </p:nvSpPr>
          <p:spPr>
            <a:xfrm>
              <a:off x="1663255" y="2091113"/>
              <a:ext cx="1096060" cy="953909"/>
            </a:xfrm>
            <a:custGeom>
              <a:avLst/>
              <a:gdLst>
                <a:gd name="connsiteX0" fmla="*/ 1096129 w 1096060"/>
                <a:gd name="connsiteY0" fmla="*/ 210716 h 953909"/>
                <a:gd name="connsiteX1" fmla="*/ 1093272 w 1096060"/>
                <a:gd name="connsiteY1" fmla="*/ 210354 h 953909"/>
                <a:gd name="connsiteX2" fmla="*/ 1012376 w 1096060"/>
                <a:gd name="connsiteY2" fmla="*/ 222241 h 953909"/>
                <a:gd name="connsiteX3" fmla="*/ 916697 w 1096060"/>
                <a:gd name="connsiteY3" fmla="*/ 294126 h 953909"/>
                <a:gd name="connsiteX4" fmla="*/ 915297 w 1096060"/>
                <a:gd name="connsiteY4" fmla="*/ 295517 h 953909"/>
                <a:gd name="connsiteX5" fmla="*/ 855918 w 1096060"/>
                <a:gd name="connsiteY5" fmla="*/ 364507 h 953909"/>
                <a:gd name="connsiteX6" fmla="*/ 583018 w 1096060"/>
                <a:gd name="connsiteY6" fmla="*/ 739715 h 953909"/>
                <a:gd name="connsiteX7" fmla="*/ 478900 w 1096060"/>
                <a:gd name="connsiteY7" fmla="*/ 739715 h 953909"/>
                <a:gd name="connsiteX8" fmla="*/ 179138 w 1096060"/>
                <a:gd name="connsiteY8" fmla="*/ 327578 h 953909"/>
                <a:gd name="connsiteX9" fmla="*/ 179138 w 1096060"/>
                <a:gd name="connsiteY9" fmla="*/ 953971 h 953909"/>
                <a:gd name="connsiteX10" fmla="*/ 68 w 1096060"/>
                <a:gd name="connsiteY10" fmla="*/ 953971 h 953909"/>
                <a:gd name="connsiteX11" fmla="*/ 68 w 1096060"/>
                <a:gd name="connsiteY11" fmla="*/ 61 h 953909"/>
                <a:gd name="connsiteX12" fmla="*/ 140257 w 1096060"/>
                <a:gd name="connsiteY12" fmla="*/ 61 h 953909"/>
                <a:gd name="connsiteX13" fmla="*/ 530220 w 1096060"/>
                <a:gd name="connsiteY13" fmla="*/ 537747 h 953909"/>
                <a:gd name="connsiteX14" fmla="*/ 921574 w 1096060"/>
                <a:gd name="connsiteY14" fmla="*/ 61 h 953909"/>
                <a:gd name="connsiteX15" fmla="*/ 1096101 w 1096060"/>
                <a:gd name="connsiteY15" fmla="*/ 61 h 95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6060" h="953909">
                  <a:moveTo>
                    <a:pt x="1096129" y="210716"/>
                  </a:moveTo>
                  <a:lnTo>
                    <a:pt x="1093272" y="210354"/>
                  </a:lnTo>
                  <a:cubicBezTo>
                    <a:pt x="1065725" y="206605"/>
                    <a:pt x="1037680" y="210726"/>
                    <a:pt x="1012376" y="222241"/>
                  </a:cubicBezTo>
                  <a:cubicBezTo>
                    <a:pt x="976736" y="240761"/>
                    <a:pt x="944406" y="265051"/>
                    <a:pt x="916697" y="294126"/>
                  </a:cubicBezTo>
                  <a:lnTo>
                    <a:pt x="915297" y="295517"/>
                  </a:lnTo>
                  <a:cubicBezTo>
                    <a:pt x="893656" y="316856"/>
                    <a:pt x="873797" y="339929"/>
                    <a:pt x="855918" y="364507"/>
                  </a:cubicBezTo>
                  <a:lnTo>
                    <a:pt x="583018" y="739715"/>
                  </a:lnTo>
                  <a:lnTo>
                    <a:pt x="478900" y="739715"/>
                  </a:lnTo>
                  <a:lnTo>
                    <a:pt x="179138" y="327578"/>
                  </a:lnTo>
                  <a:lnTo>
                    <a:pt x="179138" y="953971"/>
                  </a:lnTo>
                  <a:lnTo>
                    <a:pt x="68" y="953971"/>
                  </a:lnTo>
                  <a:lnTo>
                    <a:pt x="68" y="61"/>
                  </a:lnTo>
                  <a:lnTo>
                    <a:pt x="140257" y="61"/>
                  </a:lnTo>
                  <a:lnTo>
                    <a:pt x="530220" y="537747"/>
                  </a:lnTo>
                  <a:lnTo>
                    <a:pt x="921574" y="61"/>
                  </a:lnTo>
                  <a:lnTo>
                    <a:pt x="1096101" y="61"/>
                  </a:lnTo>
                  <a:close/>
                </a:path>
              </a:pathLst>
            </a:custGeom>
            <a:solidFill>
              <a:srgbClr val="D6001C"/>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39845136"/>
      </p:ext>
    </p:extLst>
  </p:cSld>
  <p:clrMap bg1="lt1" tx1="dk1" bg2="lt2" tx2="dk2" accent1="accent1" accent2="accent2" accent3="accent3" accent4="accent4" accent5="accent5" accent6="accent6" hlink="hlink" folHlink="folHlink"/>
  <p:notesStyle>
    <a:lvl1pPr marL="0" algn="l" defTabSz="914156" rtl="0" eaLnBrk="1" latinLnBrk="0" hangingPunct="1">
      <a:defRPr sz="1200" b="0" i="0" kern="1200">
        <a:solidFill>
          <a:schemeClr val="tx1"/>
        </a:solidFill>
        <a:latin typeface="Barlow" pitchFamily="2" charset="77"/>
        <a:ea typeface="+mn-ea"/>
        <a:cs typeface="+mn-cs"/>
      </a:defRPr>
    </a:lvl1pPr>
    <a:lvl2pPr marL="457077" algn="l" defTabSz="914156" rtl="0" eaLnBrk="1" latinLnBrk="0" hangingPunct="1">
      <a:defRPr sz="1200" b="0" i="0" kern="1200">
        <a:solidFill>
          <a:schemeClr val="tx1"/>
        </a:solidFill>
        <a:latin typeface="Barlow" pitchFamily="2" charset="77"/>
        <a:ea typeface="+mn-ea"/>
        <a:cs typeface="+mn-cs"/>
      </a:defRPr>
    </a:lvl2pPr>
    <a:lvl3pPr marL="914156" algn="l" defTabSz="914156" rtl="0" eaLnBrk="1" latinLnBrk="0" hangingPunct="1">
      <a:defRPr sz="1200" b="0" i="0" kern="1200">
        <a:solidFill>
          <a:schemeClr val="tx1"/>
        </a:solidFill>
        <a:latin typeface="Barlow" pitchFamily="2" charset="77"/>
        <a:ea typeface="+mn-ea"/>
        <a:cs typeface="+mn-cs"/>
      </a:defRPr>
    </a:lvl3pPr>
    <a:lvl4pPr marL="1371234" algn="l" defTabSz="914156" rtl="0" eaLnBrk="1" latinLnBrk="0" hangingPunct="1">
      <a:defRPr sz="1200" b="0" i="0" kern="1200">
        <a:solidFill>
          <a:schemeClr val="tx1"/>
        </a:solidFill>
        <a:latin typeface="Barlow" pitchFamily="2" charset="77"/>
        <a:ea typeface="+mn-ea"/>
        <a:cs typeface="+mn-cs"/>
      </a:defRPr>
    </a:lvl4pPr>
    <a:lvl5pPr marL="1828312" algn="l" defTabSz="914156" rtl="0" eaLnBrk="1" latinLnBrk="0" hangingPunct="1">
      <a:defRPr sz="1200" b="0" i="0" kern="1200">
        <a:solidFill>
          <a:schemeClr val="tx1"/>
        </a:solidFill>
        <a:latin typeface="Barlow" pitchFamily="2" charset="77"/>
        <a:ea typeface="+mn-ea"/>
        <a:cs typeface="+mn-cs"/>
      </a:defRPr>
    </a:lvl5pPr>
    <a:lvl6pPr marL="2285389" algn="l" defTabSz="914156" rtl="0" eaLnBrk="1" latinLnBrk="0" hangingPunct="1">
      <a:defRPr sz="1200" kern="1200">
        <a:solidFill>
          <a:schemeClr val="tx1"/>
        </a:solidFill>
        <a:latin typeface="+mn-lt"/>
        <a:ea typeface="+mn-ea"/>
        <a:cs typeface="+mn-cs"/>
      </a:defRPr>
    </a:lvl6pPr>
    <a:lvl7pPr marL="2742468" algn="l" defTabSz="914156" rtl="0" eaLnBrk="1" latinLnBrk="0" hangingPunct="1">
      <a:defRPr sz="1200" kern="1200">
        <a:solidFill>
          <a:schemeClr val="tx1"/>
        </a:solidFill>
        <a:latin typeface="+mn-lt"/>
        <a:ea typeface="+mn-ea"/>
        <a:cs typeface="+mn-cs"/>
      </a:defRPr>
    </a:lvl7pPr>
    <a:lvl8pPr marL="3199546" algn="l" defTabSz="914156" rtl="0" eaLnBrk="1" latinLnBrk="0" hangingPunct="1">
      <a:defRPr sz="1200" kern="1200">
        <a:solidFill>
          <a:schemeClr val="tx1"/>
        </a:solidFill>
        <a:latin typeface="+mn-lt"/>
        <a:ea typeface="+mn-ea"/>
        <a:cs typeface="+mn-cs"/>
      </a:defRPr>
    </a:lvl8pPr>
    <a:lvl9pPr marL="3656625" algn="l" defTabSz="91415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Mandiant, we partner with our customers to:</a:t>
            </a:r>
          </a:p>
          <a:p>
            <a:r>
              <a:rPr lang="en-GB"/>
              <a:t>Improve cyber risk readiness and resilience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1">
                <a:solidFill>
                  <a:srgbClr val="55565A"/>
                </a:solidFill>
                <a:effectLst/>
                <a:latin typeface="Calibri Light" panose="020F0302020204030204" pitchFamily="34" charset="0"/>
                <a:ea typeface="Calibri" panose="020F0502020204030204" pitchFamily="34" charset="0"/>
              </a:rPr>
              <a:t>We want to help you </a:t>
            </a:r>
            <a:r>
              <a:rPr lang="en-US" sz="1800" i="1">
                <a:solidFill>
                  <a:srgbClr val="55565A"/>
                </a:solidFill>
                <a:effectLst/>
                <a:latin typeface="Calibri Light" panose="020F0302020204030204" pitchFamily="34" charset="0"/>
                <a:ea typeface="Calibri" panose="020F0502020204030204" pitchFamily="34" charset="0"/>
              </a:rPr>
              <a:t>enhance your security posture through proactive testing and measurement of controls against the latest threats.</a:t>
            </a:r>
            <a:endParaRPr lang="en-US" sz="1800">
              <a:effectLst/>
              <a:latin typeface="Times New Roman" panose="02020603050405020304" pitchFamily="18" charset="0"/>
              <a:ea typeface="Calibri" panose="020F0502020204030204" pitchFamily="34" charset="0"/>
            </a:endParaRP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Drive efficient and effective security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a:solidFill>
                  <a:srgbClr val="55565A"/>
                </a:solidFill>
                <a:effectLst/>
                <a:latin typeface="Calibri Light" panose="020F0302020204030204" pitchFamily="34" charset="0"/>
                <a:ea typeface="Calibri" panose="020F0502020204030204" pitchFamily="34" charset="0"/>
              </a:rPr>
              <a:t>So you can </a:t>
            </a:r>
            <a:r>
              <a:rPr lang="en-US" sz="1200" i="1">
                <a:solidFill>
                  <a:srgbClr val="55565A"/>
                </a:solidFill>
                <a:effectLst/>
                <a:latin typeface="Calibri Light" panose="020F0302020204030204" pitchFamily="34" charset="0"/>
                <a:ea typeface="Calibri" panose="020F0502020204030204" pitchFamily="34" charset="0"/>
              </a:rPr>
              <a:t>reduce the cost of security operations and improve operational effectiveness.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Reduce the business impact of a breach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1">
                <a:solidFill>
                  <a:srgbClr val="55565A"/>
                </a:solidFill>
                <a:effectLst/>
                <a:latin typeface="Calibri Light" panose="020F0302020204030204" pitchFamily="34" charset="0"/>
                <a:ea typeface="Calibri" panose="020F0502020204030204" pitchFamily="34" charset="0"/>
              </a:rPr>
              <a:t>By </a:t>
            </a:r>
            <a:r>
              <a:rPr lang="en-US" sz="1800" i="1">
                <a:solidFill>
                  <a:srgbClr val="55565A"/>
                </a:solidFill>
                <a:effectLst/>
                <a:latin typeface="Calibri Light" panose="020F0302020204030204" pitchFamily="34" charset="0"/>
                <a:ea typeface="Calibri" panose="020F0502020204030204" pitchFamily="34" charset="0"/>
              </a:rPr>
              <a:t>accelerating your response and minimizing the impact of a security breach, thus protecting your critical assets, brand value, and reputation against known and continually evolving threats.</a:t>
            </a:r>
            <a:endParaRPr lang="en-US" sz="1800">
              <a:effectLst/>
              <a:latin typeface="Times New Roman" panose="02020603050405020304" pitchFamily="18" charset="0"/>
              <a:ea typeface="Calibri" panose="020F0502020204030204" pitchFamily="34" charset="0"/>
            </a:endParaRPr>
          </a:p>
          <a:p>
            <a:r>
              <a:rPr lang="en-GB"/>
              <a:t>		</a:t>
            </a:r>
          </a:p>
        </p:txBody>
      </p:sp>
      <p:sp>
        <p:nvSpPr>
          <p:cNvPr id="4" name="Slide Number Placeholder 3"/>
          <p:cNvSpPr>
            <a:spLocks noGrp="1"/>
          </p:cNvSpPr>
          <p:nvPr>
            <p:ph type="sldNum" sz="quarter" idx="5"/>
          </p:nvPr>
        </p:nvSpPr>
        <p:spPr/>
        <p:txBody>
          <a:bodyPr/>
          <a:lstStyle/>
          <a:p>
            <a:fld id="{10C22BD4-18F2-124C-BD80-65BCF421BEBB}" type="slidenum">
              <a:rPr lang="en-US" smtClean="0"/>
              <a:t>11</a:t>
            </a:fld>
            <a:endParaRPr lang="en-US"/>
          </a:p>
        </p:txBody>
      </p:sp>
    </p:spTree>
    <p:extLst>
      <p:ext uri="{BB962C8B-B14F-4D97-AF65-F5344CB8AC3E}">
        <p14:creationId xmlns:p14="http://schemas.microsoft.com/office/powerpoint/2010/main" val="3136567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22BD4-18F2-124C-BD80-65BCF421BEBB}" type="slidenum">
              <a:rPr lang="en-US" smtClean="0"/>
              <a:pPr/>
              <a:t>15</a:t>
            </a:fld>
            <a:endParaRPr lang="en-US" dirty="0"/>
          </a:p>
        </p:txBody>
      </p:sp>
    </p:spTree>
    <p:extLst>
      <p:ext uri="{BB962C8B-B14F-4D97-AF65-F5344CB8AC3E}">
        <p14:creationId xmlns:p14="http://schemas.microsoft.com/office/powerpoint/2010/main" val="425954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22BD4-18F2-124C-BD80-65BCF421BEBB}" type="slidenum">
              <a:rPr lang="en-US" smtClean="0"/>
              <a:pPr/>
              <a:t>18</a:t>
            </a:fld>
            <a:endParaRPr lang="en-US" dirty="0"/>
          </a:p>
        </p:txBody>
      </p:sp>
    </p:spTree>
    <p:extLst>
      <p:ext uri="{BB962C8B-B14F-4D97-AF65-F5344CB8AC3E}">
        <p14:creationId xmlns:p14="http://schemas.microsoft.com/office/powerpoint/2010/main" val="605624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5.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5.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5.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8EBD5-9A16-C1CF-E3BA-8934A0F617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57"/>
          <a:stretch/>
        </p:blipFill>
        <p:spPr bwMode="ltGray">
          <a:xfrm>
            <a:off x="-1" y="-58189"/>
            <a:ext cx="12192001" cy="6916189"/>
          </a:xfrm>
          <a:prstGeom prst="rect">
            <a:avLst/>
          </a:prstGeom>
        </p:spPr>
      </p:pic>
      <p:sp>
        <p:nvSpPr>
          <p:cNvPr id="2" name="Title 1">
            <a:extLst>
              <a:ext uri="{FF2B5EF4-FFF2-40B4-BE49-F238E27FC236}">
                <a16:creationId xmlns:a16="http://schemas.microsoft.com/office/drawing/2014/main" id="{8573E798-CE4D-5C44-9F39-6F10266462D2}"/>
              </a:ext>
            </a:extLst>
          </p:cNvPr>
          <p:cNvSpPr>
            <a:spLocks noGrp="1"/>
          </p:cNvSpPr>
          <p:nvPr>
            <p:ph type="title" hasCustomPrompt="1"/>
          </p:nvPr>
        </p:nvSpPr>
        <p:spPr bwMode="gray">
          <a:xfrm>
            <a:off x="609601" y="2711833"/>
            <a:ext cx="10972799" cy="655576"/>
          </a:xfrm>
          <a:prstGeom prst="rect">
            <a:avLst/>
          </a:prstGeom>
        </p:spPr>
        <p:txBody>
          <a:bodyPr lIns="0" tIns="0" rIns="0" bIns="0" anchor="b" anchorCtr="0">
            <a:noAutofit/>
          </a:bodyPr>
          <a:lstStyle>
            <a:lvl1pPr>
              <a:defRPr lang="en-US" sz="4200" b="0" i="0" kern="1200" spc="0" baseline="0" dirty="0">
                <a:solidFill>
                  <a:schemeClr val="bg1"/>
                </a:solidFill>
                <a:latin typeface="+mn-lt"/>
                <a:ea typeface="+mj-ea"/>
                <a:cs typeface="+mj-cs"/>
              </a:defRPr>
            </a:lvl1pPr>
          </a:lstStyle>
          <a:p>
            <a:r>
              <a:rPr lang="en-US" dirty="0"/>
              <a:t>Click to Edit Headline</a:t>
            </a:r>
          </a:p>
        </p:txBody>
      </p:sp>
      <p:sp>
        <p:nvSpPr>
          <p:cNvPr id="15" name="Text Placeholder 5">
            <a:extLst>
              <a:ext uri="{FF2B5EF4-FFF2-40B4-BE49-F238E27FC236}">
                <a16:creationId xmlns:a16="http://schemas.microsoft.com/office/drawing/2014/main" id="{2CBC350D-1F58-644B-AA52-ECC126BC9EEE}"/>
              </a:ext>
            </a:extLst>
          </p:cNvPr>
          <p:cNvSpPr>
            <a:spLocks noGrp="1"/>
          </p:cNvSpPr>
          <p:nvPr>
            <p:ph type="body" sz="quarter" idx="15" hasCustomPrompt="1"/>
          </p:nvPr>
        </p:nvSpPr>
        <p:spPr bwMode="gray">
          <a:xfrm>
            <a:off x="609602" y="3490592"/>
            <a:ext cx="10972798"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mn-cs"/>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24" name="Subtitle 2">
            <a:extLst>
              <a:ext uri="{FF2B5EF4-FFF2-40B4-BE49-F238E27FC236}">
                <a16:creationId xmlns:a16="http://schemas.microsoft.com/office/drawing/2014/main" id="{A0D27376-E15B-B548-8064-664308EC64CB}"/>
              </a:ext>
            </a:extLst>
          </p:cNvPr>
          <p:cNvSpPr>
            <a:spLocks noGrp="1"/>
          </p:cNvSpPr>
          <p:nvPr>
            <p:ph type="subTitle" idx="1" hasCustomPrompt="1"/>
          </p:nvPr>
        </p:nvSpPr>
        <p:spPr bwMode="gray">
          <a:xfrm>
            <a:off x="609602" y="4242331"/>
            <a:ext cx="2892735" cy="260625"/>
          </a:xfrm>
        </p:spPr>
        <p:txBody>
          <a:bodyPr lIns="0">
            <a:noAutofit/>
          </a:bodyPr>
          <a:lstStyle>
            <a:lvl1pPr marL="0" indent="0" algn="l">
              <a:buNone/>
              <a:defRPr sz="1300" b="0" i="0">
                <a:solidFill>
                  <a:schemeClr val="bg1"/>
                </a:solidFill>
                <a:latin typeface="Barlow" pitchFamily="2" charset="77"/>
                <a:cs typeface="Calibri" panose="020F050202020403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Presenter’s Name</a:t>
            </a:r>
          </a:p>
        </p:txBody>
      </p:sp>
      <p:sp>
        <p:nvSpPr>
          <p:cNvPr id="6" name="Text Placeholder 5">
            <a:extLst>
              <a:ext uri="{FF2B5EF4-FFF2-40B4-BE49-F238E27FC236}">
                <a16:creationId xmlns:a16="http://schemas.microsoft.com/office/drawing/2014/main" id="{22EC384A-D430-8B49-B864-BD240AACD961}"/>
              </a:ext>
            </a:extLst>
          </p:cNvPr>
          <p:cNvSpPr>
            <a:spLocks noGrp="1"/>
          </p:cNvSpPr>
          <p:nvPr>
            <p:ph type="body" sz="quarter" idx="16" hasCustomPrompt="1"/>
          </p:nvPr>
        </p:nvSpPr>
        <p:spPr bwMode="gray">
          <a:xfrm>
            <a:off x="609601" y="4583926"/>
            <a:ext cx="2892056" cy="485775"/>
          </a:xfrm>
        </p:spPr>
        <p:txBody>
          <a:bodyPr lIns="0">
            <a:noAutofit/>
          </a:bodyPr>
          <a:lstStyle>
            <a:lvl1pPr marL="0" indent="0" algn="l" defTabSz="914354" rtl="0" eaLnBrk="1" latinLnBrk="0" hangingPunct="1">
              <a:lnSpc>
                <a:spcPct val="90000"/>
              </a:lnSpc>
              <a:spcBef>
                <a:spcPts val="1000"/>
              </a:spcBef>
              <a:buFont typeface="Arial" panose="020B0604020202020204" pitchFamily="34" charset="0"/>
              <a:buNone/>
              <a:defRPr lang="en-US" sz="1051" b="0" i="0" kern="1200" dirty="0" smtClean="0">
                <a:solidFill>
                  <a:schemeClr val="bg1"/>
                </a:solidFill>
                <a:latin typeface="Barlow" pitchFamily="2" charset="77"/>
                <a:ea typeface="+mn-ea"/>
                <a:cs typeface="Calibri Light" panose="020F0302020204030204" pitchFamily="34" charset="0"/>
              </a:defRPr>
            </a:lvl1pPr>
            <a:lvl2pPr marL="0" indent="0" algn="l" defTabSz="914354" rtl="0" eaLnBrk="1" latinLnBrk="0" hangingPunct="1">
              <a:lnSpc>
                <a:spcPct val="90000"/>
              </a:lnSpc>
              <a:spcBef>
                <a:spcPts val="1000"/>
              </a:spcBef>
              <a:buFont typeface="Arial" panose="020B0604020202020204" pitchFamily="34" charset="0"/>
              <a:buNone/>
              <a:defRPr lang="en-US" sz="1051" b="0" i="0" kern="1200" dirty="0" smtClean="0">
                <a:solidFill>
                  <a:srgbClr val="FFFFFF">
                    <a:alpha val="65000"/>
                  </a:srgbClr>
                </a:solidFill>
                <a:latin typeface="Calibri Light" panose="020F0302020204030204" pitchFamily="34" charset="0"/>
                <a:ea typeface="+mn-ea"/>
                <a:cs typeface="Calibri Light" panose="020F0302020204030204" pitchFamily="34" charset="0"/>
              </a:defRPr>
            </a:lvl2pPr>
            <a:lvl3pPr marL="0" indent="0" algn="l" defTabSz="914354" rtl="0" eaLnBrk="1" latinLnBrk="0" hangingPunct="1">
              <a:lnSpc>
                <a:spcPct val="90000"/>
              </a:lnSpc>
              <a:spcBef>
                <a:spcPts val="1000"/>
              </a:spcBef>
              <a:buFont typeface="Arial" panose="020B0604020202020204" pitchFamily="34" charset="0"/>
              <a:buNone/>
              <a:defRPr lang="en-US" sz="1051" b="0" i="0" kern="1200" dirty="0" smtClean="0">
                <a:solidFill>
                  <a:srgbClr val="FFFFFF">
                    <a:alpha val="65000"/>
                  </a:srgbClr>
                </a:solidFill>
                <a:latin typeface="Calibri Light" panose="020F0302020204030204" pitchFamily="34" charset="0"/>
                <a:ea typeface="+mn-ea"/>
                <a:cs typeface="Calibri Light" panose="020F0302020204030204" pitchFamily="34" charset="0"/>
              </a:defRPr>
            </a:lvl3pPr>
            <a:lvl4pPr marL="0" indent="0" algn="l" defTabSz="914354" rtl="0" eaLnBrk="1" latinLnBrk="0" hangingPunct="1">
              <a:lnSpc>
                <a:spcPct val="90000"/>
              </a:lnSpc>
              <a:spcBef>
                <a:spcPts val="1000"/>
              </a:spcBef>
              <a:buFont typeface="Arial" panose="020B0604020202020204" pitchFamily="34" charset="0"/>
              <a:buNone/>
              <a:defRPr lang="en-US" sz="1051" b="0" i="0" kern="1200" dirty="0" smtClean="0">
                <a:solidFill>
                  <a:srgbClr val="FFFFFF">
                    <a:alpha val="65000"/>
                  </a:srgbClr>
                </a:solidFill>
                <a:latin typeface="Calibri Light" panose="020F0302020204030204" pitchFamily="34" charset="0"/>
                <a:ea typeface="+mn-ea"/>
                <a:cs typeface="Calibri Light" panose="020F0302020204030204" pitchFamily="34" charset="0"/>
              </a:defRPr>
            </a:lvl4pPr>
            <a:lvl5pPr marL="0" indent="0" algn="l" defTabSz="914354" rtl="0" eaLnBrk="1" latinLnBrk="0" hangingPunct="1">
              <a:lnSpc>
                <a:spcPct val="90000"/>
              </a:lnSpc>
              <a:spcBef>
                <a:spcPts val="1000"/>
              </a:spcBef>
              <a:buFont typeface="Arial" panose="020B0604020202020204" pitchFamily="34" charset="0"/>
              <a:buNone/>
              <a:defRPr lang="en-US" sz="1051" b="0" i="0" kern="1200" dirty="0">
                <a:solidFill>
                  <a:srgbClr val="FFFFFF">
                    <a:alpha val="65000"/>
                  </a:srgbClr>
                </a:solidFill>
                <a:latin typeface="Calibri Light" panose="020F0302020204030204" pitchFamily="34" charset="0"/>
                <a:ea typeface="+mn-ea"/>
                <a:cs typeface="Calibri Light" panose="020F0302020204030204" pitchFamily="34" charset="0"/>
              </a:defRPr>
            </a:lvl5pPr>
          </a:lstStyle>
          <a:p>
            <a:pPr lvl="0"/>
            <a:r>
              <a:rPr lang="en-US" dirty="0"/>
              <a:t>Click to edit Presenter’s Title</a:t>
            </a:r>
          </a:p>
        </p:txBody>
      </p:sp>
      <p:pic>
        <p:nvPicPr>
          <p:cNvPr id="3" name="Graphic 2">
            <a:extLst>
              <a:ext uri="{FF2B5EF4-FFF2-40B4-BE49-F238E27FC236}">
                <a16:creationId xmlns:a16="http://schemas.microsoft.com/office/drawing/2014/main" id="{834C68D1-DAA0-F7D2-65DA-D737983420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216454358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Text-Bullets-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EEA6F0-62E2-4E1A-BE1F-2BCD91D7974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8115300" y="0"/>
            <a:ext cx="4076700" cy="6858000"/>
          </a:xfrm>
          <a:prstGeom prst="rect">
            <a:avLst/>
          </a:prstGeom>
        </p:spPr>
      </p:pic>
      <p:sp>
        <p:nvSpPr>
          <p:cNvPr id="4" name="Text Placeholder 3">
            <a:extLst>
              <a:ext uri="{FF2B5EF4-FFF2-40B4-BE49-F238E27FC236}">
                <a16:creationId xmlns:a16="http://schemas.microsoft.com/office/drawing/2014/main" id="{1D662C25-4247-E04C-BA51-9581B188A2C8}"/>
              </a:ext>
            </a:extLst>
          </p:cNvPr>
          <p:cNvSpPr>
            <a:spLocks noGrp="1"/>
          </p:cNvSpPr>
          <p:nvPr>
            <p:ph type="body" sz="quarter" idx="16" hasCustomPrompt="1"/>
          </p:nvPr>
        </p:nvSpPr>
        <p:spPr bwMode="gray">
          <a:xfrm>
            <a:off x="8697921" y="956440"/>
            <a:ext cx="3044899" cy="4704794"/>
          </a:xfrm>
        </p:spPr>
        <p:txBody>
          <a:bodyPr lIns="0">
            <a:noAutofit/>
          </a:bodyPr>
          <a:lstStyle>
            <a:lvl1pPr marL="0" indent="0">
              <a:buClr>
                <a:srgbClr val="E00600"/>
              </a:buClr>
              <a:buFontTx/>
              <a:buNone/>
              <a:defRPr sz="2000" b="1" i="0">
                <a:solidFill>
                  <a:schemeClr val="tx2"/>
                </a:solidFill>
                <a:latin typeface="Barlow SemiBold" pitchFamily="2" charset="77"/>
                <a:cs typeface="Calibri" panose="020F0502020204030204" pitchFamily="34" charset="0"/>
              </a:defRPr>
            </a:lvl1pPr>
            <a:lvl2pPr marL="120645" indent="-114294">
              <a:buClr>
                <a:schemeClr val="tx2"/>
              </a:buClr>
              <a:tabLst/>
              <a:defRPr sz="1600" b="0" i="0">
                <a:solidFill>
                  <a:schemeClr val="tx2"/>
                </a:solidFill>
                <a:latin typeface="Barlow" pitchFamily="2" charset="77"/>
                <a:cs typeface="Calibri" panose="020F0502020204030204" pitchFamily="34" charset="0"/>
              </a:defRPr>
            </a:lvl2pPr>
            <a:lvl3pPr marL="346075" indent="-177800">
              <a:buClr>
                <a:schemeClr val="tx2"/>
              </a:buClr>
              <a:defRPr b="0" i="0">
                <a:solidFill>
                  <a:schemeClr val="tx2"/>
                </a:solidFill>
                <a:latin typeface="Barlow Light" pitchFamily="2" charset="77"/>
              </a:defRPr>
            </a:lvl3pPr>
          </a:lstStyle>
          <a:p>
            <a:pPr lvl="0"/>
            <a:r>
              <a:rPr lang="en-US" dirty="0"/>
              <a:t>Click to edit bullet text</a:t>
            </a:r>
          </a:p>
          <a:p>
            <a:pPr lvl="1"/>
            <a:r>
              <a:rPr lang="en-US" dirty="0"/>
              <a:t>Sub-bullet style</a:t>
            </a:r>
          </a:p>
          <a:p>
            <a:pPr lvl="2"/>
            <a:r>
              <a:rPr lang="en-US" dirty="0"/>
              <a:t>Sub-bullet</a:t>
            </a:r>
          </a:p>
        </p:txBody>
      </p:sp>
      <p:sp>
        <p:nvSpPr>
          <p:cNvPr id="17" name="Text Placeholder 2">
            <a:extLst>
              <a:ext uri="{FF2B5EF4-FFF2-40B4-BE49-F238E27FC236}">
                <a16:creationId xmlns:a16="http://schemas.microsoft.com/office/drawing/2014/main" id="{E628241E-35A8-4242-8E1F-3D01733AB70D}"/>
              </a:ext>
            </a:extLst>
          </p:cNvPr>
          <p:cNvSpPr>
            <a:spLocks noGrp="1"/>
          </p:cNvSpPr>
          <p:nvPr>
            <p:ph type="body" sz="quarter" idx="19" hasCustomPrompt="1"/>
          </p:nvPr>
        </p:nvSpPr>
        <p:spPr>
          <a:xfrm>
            <a:off x="612648" y="1627632"/>
            <a:ext cx="7070369" cy="4347840"/>
          </a:xfrm>
        </p:spPr>
        <p:txBody>
          <a:bodyPr/>
          <a:lstStyle>
            <a:lvl1pPr>
              <a:defRPr sz="2200" b="0" i="0">
                <a:solidFill>
                  <a:schemeClr val="tx1"/>
                </a:solidFill>
                <a:latin typeface="Barlow" pitchFamily="2" charset="77"/>
                <a:cs typeface="Calibri" panose="020F0502020204030204" pitchFamily="34" charset="0"/>
              </a:defRPr>
            </a:lvl1pPr>
            <a:lvl2pP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0" name="Slide Number Placeholder 5">
            <a:extLst>
              <a:ext uri="{FF2B5EF4-FFF2-40B4-BE49-F238E27FC236}">
                <a16:creationId xmlns:a16="http://schemas.microsoft.com/office/drawing/2014/main" id="{A29DEBB5-4A87-81AD-1B64-CE8A768094D9}"/>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11" name="TextBox 10">
            <a:extLst>
              <a:ext uri="{FF2B5EF4-FFF2-40B4-BE49-F238E27FC236}">
                <a16:creationId xmlns:a16="http://schemas.microsoft.com/office/drawing/2014/main" id="{E1A6DBE0-9B26-3814-36A8-93EAC362834F}"/>
              </a:ext>
            </a:extLst>
          </p:cNvPr>
          <p:cNvSpPr txBox="1"/>
          <p:nvPr userDrawn="1"/>
        </p:nvSpPr>
        <p:spPr>
          <a:xfrm>
            <a:off x="10143276" y="6389601"/>
            <a:ext cx="1107997" cy="246221"/>
          </a:xfrm>
          <a:prstGeom prst="rect">
            <a:avLst/>
          </a:prstGeom>
          <a:noFill/>
        </p:spPr>
        <p:txBody>
          <a:bodyPr wrap="none" rtlCol="0">
            <a:spAutoFit/>
          </a:bodyPr>
          <a:lstStyle/>
          <a:p>
            <a:pPr algn="r"/>
            <a:r>
              <a:rPr lang="en-US" sz="1000" dirty="0">
                <a:solidFill>
                  <a:schemeClr val="bg1"/>
                </a:solidFill>
                <a:latin typeface="+mj-lt"/>
              </a:rPr>
              <a:t>©2023 Mandiant</a:t>
            </a:r>
          </a:p>
        </p:txBody>
      </p:sp>
      <p:sp>
        <p:nvSpPr>
          <p:cNvPr id="12" name="Title 1">
            <a:extLst>
              <a:ext uri="{FF2B5EF4-FFF2-40B4-BE49-F238E27FC236}">
                <a16:creationId xmlns:a16="http://schemas.microsoft.com/office/drawing/2014/main" id="{01013906-2BA7-B846-1869-F6298710DEDF}"/>
              </a:ext>
            </a:extLst>
          </p:cNvPr>
          <p:cNvSpPr>
            <a:spLocks noGrp="1"/>
          </p:cNvSpPr>
          <p:nvPr>
            <p:ph type="title" hasCustomPrompt="1"/>
          </p:nvPr>
        </p:nvSpPr>
        <p:spPr>
          <a:xfrm>
            <a:off x="612648" y="208788"/>
            <a:ext cx="7410578"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13" name="Text Placeholder 4">
            <a:extLst>
              <a:ext uri="{FF2B5EF4-FFF2-40B4-BE49-F238E27FC236}">
                <a16:creationId xmlns:a16="http://schemas.microsoft.com/office/drawing/2014/main" id="{2C07394B-3997-4BBA-D882-5DDF027233E5}"/>
              </a:ext>
            </a:extLst>
          </p:cNvPr>
          <p:cNvSpPr>
            <a:spLocks noGrp="1"/>
          </p:cNvSpPr>
          <p:nvPr>
            <p:ph type="body" sz="quarter" idx="37" hasCustomPrompt="1"/>
          </p:nvPr>
        </p:nvSpPr>
        <p:spPr>
          <a:xfrm>
            <a:off x="612648" y="1223772"/>
            <a:ext cx="7410578"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4" name="Text Placeholder 2">
            <a:extLst>
              <a:ext uri="{FF2B5EF4-FFF2-40B4-BE49-F238E27FC236}">
                <a16:creationId xmlns:a16="http://schemas.microsoft.com/office/drawing/2014/main" id="{A5FDC972-FC84-D372-E161-7FFE097FD3EA}"/>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1580484501"/>
      </p:ext>
    </p:extLst>
  </p:cSld>
  <p:clrMapOvr>
    <a:masterClrMapping/>
  </p:clrMapOvr>
  <p:extLst>
    <p:ext uri="{DCECCB84-F9BA-43D5-87BE-67443E8EF086}">
      <p15:sldGuideLst xmlns:p15="http://schemas.microsoft.com/office/powerpoint/2012/main">
        <p15:guide id="1" pos="384" userDrawn="1">
          <p15:clr>
            <a:srgbClr val="FBAE40"/>
          </p15:clr>
        </p15:guide>
        <p15:guide id="2" pos="511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Text-Bullets-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22F8F9-9962-053D-A077-5FFABE4FE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8115298" y="1"/>
            <a:ext cx="4076702" cy="6857999"/>
          </a:xfrm>
          <a:prstGeom prst="rect">
            <a:avLst/>
          </a:prstGeom>
        </p:spPr>
      </p:pic>
      <p:sp>
        <p:nvSpPr>
          <p:cNvPr id="4" name="Text Placeholder 3">
            <a:extLst>
              <a:ext uri="{FF2B5EF4-FFF2-40B4-BE49-F238E27FC236}">
                <a16:creationId xmlns:a16="http://schemas.microsoft.com/office/drawing/2014/main" id="{1D662C25-4247-E04C-BA51-9581B188A2C8}"/>
              </a:ext>
            </a:extLst>
          </p:cNvPr>
          <p:cNvSpPr>
            <a:spLocks noGrp="1"/>
          </p:cNvSpPr>
          <p:nvPr>
            <p:ph type="body" sz="quarter" idx="16" hasCustomPrompt="1"/>
          </p:nvPr>
        </p:nvSpPr>
        <p:spPr bwMode="gray">
          <a:xfrm>
            <a:off x="8697921" y="956440"/>
            <a:ext cx="3044899" cy="4704794"/>
          </a:xfrm>
        </p:spPr>
        <p:txBody>
          <a:bodyPr lIns="0">
            <a:noAutofit/>
          </a:bodyPr>
          <a:lstStyle>
            <a:lvl1pPr marL="0" indent="0">
              <a:buClr>
                <a:srgbClr val="E00600"/>
              </a:buClr>
              <a:buFontTx/>
              <a:buNone/>
              <a:defRPr sz="2000" b="1" i="0">
                <a:solidFill>
                  <a:schemeClr val="tx2"/>
                </a:solidFill>
                <a:latin typeface="Barlow SemiBold" pitchFamily="2" charset="77"/>
                <a:cs typeface="Calibri" panose="020F0502020204030204" pitchFamily="34" charset="0"/>
              </a:defRPr>
            </a:lvl1pPr>
            <a:lvl2pPr marL="120645" indent="-114294">
              <a:buClr>
                <a:schemeClr val="tx2"/>
              </a:buClr>
              <a:tabLst/>
              <a:defRPr sz="1600" b="0" i="0">
                <a:solidFill>
                  <a:schemeClr val="tx2"/>
                </a:solidFill>
                <a:latin typeface="Barlow" pitchFamily="2" charset="77"/>
                <a:cs typeface="Calibri" panose="020F0502020204030204" pitchFamily="34" charset="0"/>
              </a:defRPr>
            </a:lvl2pPr>
            <a:lvl3pPr marL="346075" indent="-177800">
              <a:buClr>
                <a:schemeClr val="tx2"/>
              </a:buClr>
              <a:defRPr b="0" i="0">
                <a:solidFill>
                  <a:schemeClr val="tx2"/>
                </a:solidFill>
                <a:latin typeface="Barlow Light" pitchFamily="2" charset="77"/>
              </a:defRPr>
            </a:lvl3pPr>
          </a:lstStyle>
          <a:p>
            <a:pPr lvl="0"/>
            <a:r>
              <a:rPr lang="en-US" dirty="0"/>
              <a:t>Click to edit bullet text</a:t>
            </a:r>
          </a:p>
          <a:p>
            <a:pPr lvl="1"/>
            <a:r>
              <a:rPr lang="en-US" dirty="0"/>
              <a:t>Sub-bullet style</a:t>
            </a:r>
          </a:p>
          <a:p>
            <a:pPr lvl="2"/>
            <a:r>
              <a:rPr lang="en-US" dirty="0"/>
              <a:t>Sub-bullet</a:t>
            </a:r>
          </a:p>
        </p:txBody>
      </p:sp>
      <p:sp>
        <p:nvSpPr>
          <p:cNvPr id="17" name="Text Placeholder 2">
            <a:extLst>
              <a:ext uri="{FF2B5EF4-FFF2-40B4-BE49-F238E27FC236}">
                <a16:creationId xmlns:a16="http://schemas.microsoft.com/office/drawing/2014/main" id="{E628241E-35A8-4242-8E1F-3D01733AB70D}"/>
              </a:ext>
            </a:extLst>
          </p:cNvPr>
          <p:cNvSpPr>
            <a:spLocks noGrp="1"/>
          </p:cNvSpPr>
          <p:nvPr>
            <p:ph type="body" sz="quarter" idx="19" hasCustomPrompt="1"/>
          </p:nvPr>
        </p:nvSpPr>
        <p:spPr>
          <a:xfrm>
            <a:off x="612648" y="1627632"/>
            <a:ext cx="7070369" cy="4347840"/>
          </a:xfrm>
        </p:spPr>
        <p:txBody>
          <a:bodyPr/>
          <a:lstStyle>
            <a:lvl1pPr>
              <a:defRPr sz="2200" b="0" i="0">
                <a:solidFill>
                  <a:schemeClr val="tx1"/>
                </a:solidFill>
                <a:latin typeface="Barlow" pitchFamily="2" charset="77"/>
                <a:cs typeface="Calibri" panose="020F0502020204030204" pitchFamily="34" charset="0"/>
              </a:defRPr>
            </a:lvl1pPr>
            <a:lvl2pP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0" name="Slide Number Placeholder 5">
            <a:extLst>
              <a:ext uri="{FF2B5EF4-FFF2-40B4-BE49-F238E27FC236}">
                <a16:creationId xmlns:a16="http://schemas.microsoft.com/office/drawing/2014/main" id="{A29DEBB5-4A87-81AD-1B64-CE8A768094D9}"/>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11" name="TextBox 10">
            <a:extLst>
              <a:ext uri="{FF2B5EF4-FFF2-40B4-BE49-F238E27FC236}">
                <a16:creationId xmlns:a16="http://schemas.microsoft.com/office/drawing/2014/main" id="{E1A6DBE0-9B26-3814-36A8-93EAC362834F}"/>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sp>
        <p:nvSpPr>
          <p:cNvPr id="12" name="Title 1">
            <a:extLst>
              <a:ext uri="{FF2B5EF4-FFF2-40B4-BE49-F238E27FC236}">
                <a16:creationId xmlns:a16="http://schemas.microsoft.com/office/drawing/2014/main" id="{01013906-2BA7-B846-1869-F6298710DEDF}"/>
              </a:ext>
            </a:extLst>
          </p:cNvPr>
          <p:cNvSpPr>
            <a:spLocks noGrp="1"/>
          </p:cNvSpPr>
          <p:nvPr>
            <p:ph type="title" hasCustomPrompt="1"/>
          </p:nvPr>
        </p:nvSpPr>
        <p:spPr>
          <a:xfrm>
            <a:off x="612648" y="208788"/>
            <a:ext cx="7410578"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13" name="Text Placeholder 4">
            <a:extLst>
              <a:ext uri="{FF2B5EF4-FFF2-40B4-BE49-F238E27FC236}">
                <a16:creationId xmlns:a16="http://schemas.microsoft.com/office/drawing/2014/main" id="{2C07394B-3997-4BBA-D882-5DDF027233E5}"/>
              </a:ext>
            </a:extLst>
          </p:cNvPr>
          <p:cNvSpPr>
            <a:spLocks noGrp="1"/>
          </p:cNvSpPr>
          <p:nvPr>
            <p:ph type="body" sz="quarter" idx="37" hasCustomPrompt="1"/>
          </p:nvPr>
        </p:nvSpPr>
        <p:spPr>
          <a:xfrm>
            <a:off x="612648" y="1223772"/>
            <a:ext cx="7410578"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4" name="Text Placeholder 2">
            <a:extLst>
              <a:ext uri="{FF2B5EF4-FFF2-40B4-BE49-F238E27FC236}">
                <a16:creationId xmlns:a16="http://schemas.microsoft.com/office/drawing/2014/main" id="{A5FDC972-FC84-D372-E161-7FFE097FD3EA}"/>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306697849"/>
      </p:ext>
    </p:extLst>
  </p:cSld>
  <p:clrMapOvr>
    <a:masterClrMapping/>
  </p:clrMapOvr>
  <p:extLst>
    <p:ext uri="{DCECCB84-F9BA-43D5-87BE-67443E8EF086}">
      <p15:sldGuideLst xmlns:p15="http://schemas.microsoft.com/office/powerpoint/2012/main">
        <p15:guide id="1" pos="384" userDrawn="1">
          <p15:clr>
            <a:srgbClr val="FBAE40"/>
          </p15:clr>
        </p15:guide>
        <p15:guide id="2" pos="51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Bullets-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5662EC-673A-0D08-CF28-3896B51121C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8115300" y="0"/>
            <a:ext cx="4076700" cy="6858000"/>
          </a:xfrm>
          <a:prstGeom prst="rect">
            <a:avLst/>
          </a:prstGeom>
        </p:spPr>
      </p:pic>
      <p:sp>
        <p:nvSpPr>
          <p:cNvPr id="4" name="Text Placeholder 3">
            <a:extLst>
              <a:ext uri="{FF2B5EF4-FFF2-40B4-BE49-F238E27FC236}">
                <a16:creationId xmlns:a16="http://schemas.microsoft.com/office/drawing/2014/main" id="{1D662C25-4247-E04C-BA51-9581B188A2C8}"/>
              </a:ext>
            </a:extLst>
          </p:cNvPr>
          <p:cNvSpPr>
            <a:spLocks noGrp="1"/>
          </p:cNvSpPr>
          <p:nvPr>
            <p:ph type="body" sz="quarter" idx="16" hasCustomPrompt="1"/>
          </p:nvPr>
        </p:nvSpPr>
        <p:spPr bwMode="gray">
          <a:xfrm>
            <a:off x="8697921" y="956440"/>
            <a:ext cx="3044899" cy="4704794"/>
          </a:xfrm>
        </p:spPr>
        <p:txBody>
          <a:bodyPr lIns="0">
            <a:noAutofit/>
          </a:bodyPr>
          <a:lstStyle>
            <a:lvl1pPr marL="0" indent="0">
              <a:buClr>
                <a:srgbClr val="E00600"/>
              </a:buClr>
              <a:buFontTx/>
              <a:buNone/>
              <a:defRPr sz="2000" b="1" i="0">
                <a:solidFill>
                  <a:schemeClr val="tx2"/>
                </a:solidFill>
                <a:latin typeface="Barlow SemiBold" pitchFamily="2" charset="77"/>
                <a:cs typeface="Calibri" panose="020F0502020204030204" pitchFamily="34" charset="0"/>
              </a:defRPr>
            </a:lvl1pPr>
            <a:lvl2pPr marL="120645" indent="-114294">
              <a:buClr>
                <a:schemeClr val="tx2"/>
              </a:buClr>
              <a:tabLst/>
              <a:defRPr sz="1600" b="0" i="0">
                <a:solidFill>
                  <a:schemeClr val="tx2"/>
                </a:solidFill>
                <a:latin typeface="Barlow" pitchFamily="2" charset="77"/>
                <a:cs typeface="Calibri" panose="020F0502020204030204" pitchFamily="34" charset="0"/>
              </a:defRPr>
            </a:lvl2pPr>
            <a:lvl3pPr marL="346075" indent="-177800">
              <a:buClr>
                <a:schemeClr val="tx2"/>
              </a:buClr>
              <a:defRPr b="0" i="0">
                <a:solidFill>
                  <a:schemeClr val="tx2"/>
                </a:solidFill>
                <a:latin typeface="Barlow Light" pitchFamily="2" charset="77"/>
              </a:defRPr>
            </a:lvl3pPr>
          </a:lstStyle>
          <a:p>
            <a:pPr lvl="0"/>
            <a:r>
              <a:rPr lang="en-US" dirty="0"/>
              <a:t>Click to edit bullet text</a:t>
            </a:r>
          </a:p>
          <a:p>
            <a:pPr lvl="1"/>
            <a:r>
              <a:rPr lang="en-US" dirty="0"/>
              <a:t>Sub-bullet style</a:t>
            </a:r>
          </a:p>
          <a:p>
            <a:pPr lvl="2"/>
            <a:r>
              <a:rPr lang="en-US" dirty="0"/>
              <a:t>Sub-bullet</a:t>
            </a:r>
          </a:p>
        </p:txBody>
      </p:sp>
      <p:sp>
        <p:nvSpPr>
          <p:cNvPr id="17" name="Text Placeholder 2">
            <a:extLst>
              <a:ext uri="{FF2B5EF4-FFF2-40B4-BE49-F238E27FC236}">
                <a16:creationId xmlns:a16="http://schemas.microsoft.com/office/drawing/2014/main" id="{E628241E-35A8-4242-8E1F-3D01733AB70D}"/>
              </a:ext>
            </a:extLst>
          </p:cNvPr>
          <p:cNvSpPr>
            <a:spLocks noGrp="1"/>
          </p:cNvSpPr>
          <p:nvPr>
            <p:ph type="body" sz="quarter" idx="19" hasCustomPrompt="1"/>
          </p:nvPr>
        </p:nvSpPr>
        <p:spPr>
          <a:xfrm>
            <a:off x="612648" y="1627632"/>
            <a:ext cx="7070369" cy="4347840"/>
          </a:xfrm>
        </p:spPr>
        <p:txBody>
          <a:bodyPr/>
          <a:lstStyle>
            <a:lvl1pPr>
              <a:defRPr sz="2200" b="0" i="0">
                <a:solidFill>
                  <a:schemeClr val="tx1"/>
                </a:solidFill>
                <a:latin typeface="Barlow" pitchFamily="2" charset="77"/>
                <a:cs typeface="Calibri" panose="020F0502020204030204" pitchFamily="34" charset="0"/>
              </a:defRPr>
            </a:lvl1pPr>
            <a:lvl2pP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0" name="Slide Number Placeholder 5">
            <a:extLst>
              <a:ext uri="{FF2B5EF4-FFF2-40B4-BE49-F238E27FC236}">
                <a16:creationId xmlns:a16="http://schemas.microsoft.com/office/drawing/2014/main" id="{A29DEBB5-4A87-81AD-1B64-CE8A768094D9}"/>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11" name="TextBox 10">
            <a:extLst>
              <a:ext uri="{FF2B5EF4-FFF2-40B4-BE49-F238E27FC236}">
                <a16:creationId xmlns:a16="http://schemas.microsoft.com/office/drawing/2014/main" id="{E1A6DBE0-9B26-3814-36A8-93EAC362834F}"/>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sp>
        <p:nvSpPr>
          <p:cNvPr id="12" name="Title 1">
            <a:extLst>
              <a:ext uri="{FF2B5EF4-FFF2-40B4-BE49-F238E27FC236}">
                <a16:creationId xmlns:a16="http://schemas.microsoft.com/office/drawing/2014/main" id="{01013906-2BA7-B846-1869-F6298710DEDF}"/>
              </a:ext>
            </a:extLst>
          </p:cNvPr>
          <p:cNvSpPr>
            <a:spLocks noGrp="1"/>
          </p:cNvSpPr>
          <p:nvPr>
            <p:ph type="title" hasCustomPrompt="1"/>
          </p:nvPr>
        </p:nvSpPr>
        <p:spPr>
          <a:xfrm>
            <a:off x="612648" y="208788"/>
            <a:ext cx="7410578"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13" name="Text Placeholder 4">
            <a:extLst>
              <a:ext uri="{FF2B5EF4-FFF2-40B4-BE49-F238E27FC236}">
                <a16:creationId xmlns:a16="http://schemas.microsoft.com/office/drawing/2014/main" id="{2C07394B-3997-4BBA-D882-5DDF027233E5}"/>
              </a:ext>
            </a:extLst>
          </p:cNvPr>
          <p:cNvSpPr>
            <a:spLocks noGrp="1"/>
          </p:cNvSpPr>
          <p:nvPr>
            <p:ph type="body" sz="quarter" idx="37" hasCustomPrompt="1"/>
          </p:nvPr>
        </p:nvSpPr>
        <p:spPr>
          <a:xfrm>
            <a:off x="612648" y="1223772"/>
            <a:ext cx="7410578"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4" name="Text Placeholder 2">
            <a:extLst>
              <a:ext uri="{FF2B5EF4-FFF2-40B4-BE49-F238E27FC236}">
                <a16:creationId xmlns:a16="http://schemas.microsoft.com/office/drawing/2014/main" id="{A5FDC972-FC84-D372-E161-7FFE097FD3EA}"/>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1372380279"/>
      </p:ext>
    </p:extLst>
  </p:cSld>
  <p:clrMapOvr>
    <a:masterClrMapping/>
  </p:clrMapOvr>
  <p:extLst>
    <p:ext uri="{DCECCB84-F9BA-43D5-87BE-67443E8EF086}">
      <p15:sldGuideLst xmlns:p15="http://schemas.microsoft.com/office/powerpoint/2012/main">
        <p15:guide id="1" pos="384" userDrawn="1">
          <p15:clr>
            <a:srgbClr val="FBAE40"/>
          </p15:clr>
        </p15:guide>
        <p15:guide id="2" pos="51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stimonial-1">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F69920D7-CFF2-BEC4-E47B-8A28E3B617D8}"/>
              </a:ext>
            </a:extLst>
          </p:cNvPr>
          <p:cNvSpPr/>
          <p:nvPr userDrawn="1"/>
        </p:nvSpPr>
        <p:spPr bwMode="gray">
          <a:xfrm>
            <a:off x="1803025" y="2051054"/>
            <a:ext cx="2634742" cy="2382605"/>
          </a:xfrm>
          <a:prstGeom prst="roundRect">
            <a:avLst>
              <a:gd name="adj" fmla="val 809"/>
            </a:avLst>
          </a:prstGeom>
          <a:noFill/>
          <a:ln w="22225">
            <a:gradFill flip="none" rotWithShape="1">
              <a:gsLst>
                <a:gs pos="0">
                  <a:schemeClr val="tx1">
                    <a:lumMod val="50000"/>
                    <a:lumOff val="50000"/>
                  </a:schemeClr>
                </a:gs>
                <a:gs pos="50000">
                  <a:srgbClr val="6460CE"/>
                </a:gs>
                <a:gs pos="100000">
                  <a:srgbClr val="D6001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Picture Placeholder 3">
            <a:extLst>
              <a:ext uri="{FF2B5EF4-FFF2-40B4-BE49-F238E27FC236}">
                <a16:creationId xmlns:a16="http://schemas.microsoft.com/office/drawing/2014/main" id="{C21D20D1-85CB-DA4F-9563-672D82C847A6}"/>
              </a:ext>
            </a:extLst>
          </p:cNvPr>
          <p:cNvSpPr>
            <a:spLocks noGrp="1"/>
          </p:cNvSpPr>
          <p:nvPr>
            <p:ph type="pic" sz="quarter" idx="10" hasCustomPrompt="1"/>
          </p:nvPr>
        </p:nvSpPr>
        <p:spPr>
          <a:xfrm>
            <a:off x="1991349" y="2238335"/>
            <a:ext cx="2634742" cy="2382605"/>
          </a:xfrm>
          <a:prstGeom prst="roundRect">
            <a:avLst>
              <a:gd name="adj" fmla="val 942"/>
            </a:avLst>
          </a:prstGeom>
          <a:solidFill>
            <a:schemeClr val="tx2"/>
          </a:solidFill>
        </p:spPr>
        <p:txBody>
          <a:bodyPr anchor="ctr">
            <a:noAutofit/>
          </a:bodyPr>
          <a:lstStyle>
            <a:lvl1pPr marL="0" marR="0" indent="0" algn="ctr" defTabSz="914354" rtl="0" eaLnBrk="1" fontAlgn="auto" latinLnBrk="0" hangingPunct="1">
              <a:lnSpc>
                <a:spcPct val="9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To insert a headshot</a:t>
            </a:r>
            <a:br>
              <a:rPr lang="en-US" dirty="0"/>
            </a:br>
            <a:r>
              <a:rPr lang="en-US" dirty="0"/>
              <a:t>or company logo</a:t>
            </a:r>
            <a:br>
              <a:rPr lang="en-US" dirty="0"/>
            </a:br>
            <a:r>
              <a:rPr lang="en-US" dirty="0"/>
              <a:t> click on the photo icon</a:t>
            </a:r>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endParaRPr lang="en-US" dirty="0"/>
          </a:p>
        </p:txBody>
      </p:sp>
      <p:sp>
        <p:nvSpPr>
          <p:cNvPr id="29" name="Text Placeholder 24">
            <a:extLst>
              <a:ext uri="{FF2B5EF4-FFF2-40B4-BE49-F238E27FC236}">
                <a16:creationId xmlns:a16="http://schemas.microsoft.com/office/drawing/2014/main" id="{7F399210-A210-BB4B-91C3-EBDD15717097}"/>
              </a:ext>
            </a:extLst>
          </p:cNvPr>
          <p:cNvSpPr>
            <a:spLocks noGrp="1"/>
          </p:cNvSpPr>
          <p:nvPr>
            <p:ph type="body" sz="quarter" idx="12" hasCustomPrompt="1"/>
          </p:nvPr>
        </p:nvSpPr>
        <p:spPr>
          <a:xfrm>
            <a:off x="5220294" y="4234256"/>
            <a:ext cx="4953000" cy="261610"/>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31" name="Text Placeholder 30">
            <a:extLst>
              <a:ext uri="{FF2B5EF4-FFF2-40B4-BE49-F238E27FC236}">
                <a16:creationId xmlns:a16="http://schemas.microsoft.com/office/drawing/2014/main" id="{24172626-FB5F-364A-8DB1-5D998DC56627}"/>
              </a:ext>
            </a:extLst>
          </p:cNvPr>
          <p:cNvSpPr>
            <a:spLocks noGrp="1"/>
          </p:cNvSpPr>
          <p:nvPr>
            <p:ph type="body" sz="quarter" idx="13" hasCustomPrompt="1"/>
          </p:nvPr>
        </p:nvSpPr>
        <p:spPr>
          <a:xfrm>
            <a:off x="5224413" y="2346892"/>
            <a:ext cx="5085272" cy="1736725"/>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6" name="Slide Number Placeholder 5">
            <a:extLst>
              <a:ext uri="{FF2B5EF4-FFF2-40B4-BE49-F238E27FC236}">
                <a16:creationId xmlns:a16="http://schemas.microsoft.com/office/drawing/2014/main" id="{B4EB1B36-2E3F-42D8-A875-4C8832B0C414}"/>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1" name="Text Placeholder 2">
            <a:extLst>
              <a:ext uri="{FF2B5EF4-FFF2-40B4-BE49-F238E27FC236}">
                <a16:creationId xmlns:a16="http://schemas.microsoft.com/office/drawing/2014/main" id="{A55AF138-83FD-E995-606F-AAD795666E06}"/>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347393616"/>
      </p:ext>
    </p:extLst>
  </p:cSld>
  <p:clrMapOvr>
    <a:masterClrMapping/>
  </p:clrMapOvr>
  <p:extLst>
    <p:ext uri="{DCECCB84-F9BA-43D5-87BE-67443E8EF086}">
      <p15:sldGuideLst xmlns:p15="http://schemas.microsoft.com/office/powerpoint/2012/main">
        <p15:guide id="1" pos="1752" userDrawn="1">
          <p15:clr>
            <a:srgbClr val="FBAE40"/>
          </p15:clr>
        </p15:guide>
        <p15:guide id="2" orient="horz" pos="28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2">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E4DF6DE-363D-5C18-03A4-5278216C2D84}"/>
              </a:ext>
            </a:extLst>
          </p:cNvPr>
          <p:cNvSpPr/>
          <p:nvPr userDrawn="1"/>
        </p:nvSpPr>
        <p:spPr bwMode="gray">
          <a:xfrm>
            <a:off x="2181830" y="2439384"/>
            <a:ext cx="2634742" cy="2382605"/>
          </a:xfrm>
          <a:prstGeom prst="roundRect">
            <a:avLst>
              <a:gd name="adj" fmla="val 809"/>
            </a:avLst>
          </a:prstGeom>
          <a:noFill/>
          <a:ln w="22225">
            <a:gradFill flip="none" rotWithShape="1">
              <a:gsLst>
                <a:gs pos="0">
                  <a:schemeClr val="tx1">
                    <a:lumMod val="50000"/>
                    <a:lumOff val="50000"/>
                  </a:schemeClr>
                </a:gs>
                <a:gs pos="50000">
                  <a:srgbClr val="6460CE"/>
                </a:gs>
                <a:gs pos="100000">
                  <a:srgbClr val="D6001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9" name="Text Placeholder 24">
            <a:extLst>
              <a:ext uri="{FF2B5EF4-FFF2-40B4-BE49-F238E27FC236}">
                <a16:creationId xmlns:a16="http://schemas.microsoft.com/office/drawing/2014/main" id="{7F399210-A210-BB4B-91C3-EBDD15717097}"/>
              </a:ext>
            </a:extLst>
          </p:cNvPr>
          <p:cNvSpPr>
            <a:spLocks noGrp="1"/>
          </p:cNvSpPr>
          <p:nvPr>
            <p:ph type="body" sz="quarter" idx="12" hasCustomPrompt="1"/>
          </p:nvPr>
        </p:nvSpPr>
        <p:spPr>
          <a:xfrm>
            <a:off x="5220294" y="4234256"/>
            <a:ext cx="4953000" cy="261610"/>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31" name="Text Placeholder 30">
            <a:extLst>
              <a:ext uri="{FF2B5EF4-FFF2-40B4-BE49-F238E27FC236}">
                <a16:creationId xmlns:a16="http://schemas.microsoft.com/office/drawing/2014/main" id="{24172626-FB5F-364A-8DB1-5D998DC56627}"/>
              </a:ext>
            </a:extLst>
          </p:cNvPr>
          <p:cNvSpPr>
            <a:spLocks noGrp="1"/>
          </p:cNvSpPr>
          <p:nvPr>
            <p:ph type="body" sz="quarter" idx="13" hasCustomPrompt="1"/>
          </p:nvPr>
        </p:nvSpPr>
        <p:spPr>
          <a:xfrm>
            <a:off x="5224413" y="2346892"/>
            <a:ext cx="5085272" cy="1736725"/>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6" name="Slide Number Placeholder 5">
            <a:extLst>
              <a:ext uri="{FF2B5EF4-FFF2-40B4-BE49-F238E27FC236}">
                <a16:creationId xmlns:a16="http://schemas.microsoft.com/office/drawing/2014/main" id="{B4EB1B36-2E3F-42D8-A875-4C8832B0C414}"/>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1" name="Text Placeholder 2">
            <a:extLst>
              <a:ext uri="{FF2B5EF4-FFF2-40B4-BE49-F238E27FC236}">
                <a16:creationId xmlns:a16="http://schemas.microsoft.com/office/drawing/2014/main" id="{4F36FA69-C479-59AA-A4B7-F4EF19C65763}"/>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
        <p:nvSpPr>
          <p:cNvPr id="10" name="Picture Placeholder 3">
            <a:extLst>
              <a:ext uri="{FF2B5EF4-FFF2-40B4-BE49-F238E27FC236}">
                <a16:creationId xmlns:a16="http://schemas.microsoft.com/office/drawing/2014/main" id="{E7824016-2ABA-7A89-13D1-BA4D3857C9DD}"/>
              </a:ext>
            </a:extLst>
          </p:cNvPr>
          <p:cNvSpPr>
            <a:spLocks noGrp="1"/>
          </p:cNvSpPr>
          <p:nvPr>
            <p:ph type="pic" sz="quarter" idx="25" hasCustomPrompt="1"/>
          </p:nvPr>
        </p:nvSpPr>
        <p:spPr>
          <a:xfrm>
            <a:off x="1991349" y="2239285"/>
            <a:ext cx="2634742" cy="2382605"/>
          </a:xfrm>
          <a:prstGeom prst="roundRect">
            <a:avLst>
              <a:gd name="adj" fmla="val 942"/>
            </a:avLst>
          </a:prstGeom>
          <a:solidFill>
            <a:schemeClr val="tx2"/>
          </a:solidFill>
        </p:spPr>
        <p:txBody>
          <a:bodyPr anchor="ctr">
            <a:noAutofit/>
          </a:bodyPr>
          <a:lstStyle>
            <a:lvl1pPr marL="0" marR="0" indent="0" algn="ctr" defTabSz="914354" rtl="0" eaLnBrk="1" fontAlgn="auto" latinLnBrk="0" hangingPunct="1">
              <a:lnSpc>
                <a:spcPct val="9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To insert a headshot</a:t>
            </a:r>
            <a:br>
              <a:rPr lang="en-US" dirty="0"/>
            </a:br>
            <a:r>
              <a:rPr lang="en-US" dirty="0"/>
              <a:t>or company logo</a:t>
            </a:r>
            <a:br>
              <a:rPr lang="en-US" dirty="0"/>
            </a:br>
            <a:r>
              <a:rPr lang="en-US" dirty="0"/>
              <a:t> click on the photo icon</a:t>
            </a:r>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endParaRPr lang="en-US" dirty="0"/>
          </a:p>
        </p:txBody>
      </p:sp>
    </p:spTree>
    <p:extLst>
      <p:ext uri="{BB962C8B-B14F-4D97-AF65-F5344CB8AC3E}">
        <p14:creationId xmlns:p14="http://schemas.microsoft.com/office/powerpoint/2010/main" val="2068119217"/>
      </p:ext>
    </p:extLst>
  </p:cSld>
  <p:clrMapOvr>
    <a:masterClrMapping/>
  </p:clrMapOvr>
  <p:extLst>
    <p:ext uri="{DCECCB84-F9BA-43D5-87BE-67443E8EF086}">
      <p15:sldGuideLst xmlns:p15="http://schemas.microsoft.com/office/powerpoint/2012/main">
        <p15:guide id="1" pos="175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Thank You">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C4D615-D9D3-8AD5-3914-BD9D50296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57"/>
          <a:stretch/>
        </p:blipFill>
        <p:spPr bwMode="ltGray">
          <a:xfrm>
            <a:off x="-1" y="-58189"/>
            <a:ext cx="12192001" cy="69161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0" y="2807170"/>
            <a:ext cx="10972800" cy="655575"/>
          </a:xfrm>
          <a:prstGeom prst="rect">
            <a:avLst/>
          </a:prstGeom>
        </p:spPr>
        <p:txBody>
          <a:bodyPr lIns="0" tIns="0" rIns="0" bIns="0" anchor="t" anchorCtr="0">
            <a:noAutofit/>
          </a:bodyPr>
          <a:lstStyle>
            <a:lvl1pPr>
              <a:defRPr lang="en-US" sz="4200" b="0" i="0" kern="1200" spc="0" baseline="0" dirty="0">
                <a:solidFill>
                  <a:schemeClr val="bg1"/>
                </a:solidFill>
                <a:latin typeface="+mj-lt"/>
                <a:ea typeface="+mj-ea"/>
                <a:cs typeface="Calibri" panose="020F0502020204030204" pitchFamily="34" charset="0"/>
              </a:defRPr>
            </a:lvl1pPr>
          </a:lstStyle>
          <a:p>
            <a:r>
              <a:rPr lang="en-US" dirty="0"/>
              <a:t>Thank You</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0" y="3733711"/>
            <a:ext cx="10961307" cy="461962"/>
          </a:xfrm>
        </p:spPr>
        <p:txBody>
          <a:bodyPr lIns="0" tIns="0" rIns="0" bIns="0">
            <a:noAutofit/>
          </a:bodyPr>
          <a:lstStyle>
            <a:lvl1pPr marL="0" indent="0" algn="l" defTabSz="914400"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mj-lt"/>
                <a:ea typeface="+mn-ea"/>
                <a:cs typeface="Calibri" panose="020F0502020204030204" pitchFamily="34" charset="0"/>
              </a:defRPr>
            </a:lvl1pPr>
          </a:lstStyle>
          <a:p>
            <a:pPr marL="0" lvl="0" indent="0" algn="l" defTabSz="914400" rtl="0" eaLnBrk="1" latinLnBrk="0" hangingPunct="1">
              <a:lnSpc>
                <a:spcPct val="120000"/>
              </a:lnSpc>
              <a:spcBef>
                <a:spcPts val="1000"/>
              </a:spcBef>
              <a:buFont typeface="Arial" panose="020B0604020202020204" pitchFamily="34" charset="0"/>
              <a:buNone/>
            </a:pPr>
            <a:r>
              <a:rPr lang="en-US"/>
              <a:t>Click to edit subhead </a:t>
            </a:r>
          </a:p>
        </p:txBody>
      </p:sp>
      <p:pic>
        <p:nvPicPr>
          <p:cNvPr id="2" name="Graphic 1">
            <a:extLst>
              <a:ext uri="{FF2B5EF4-FFF2-40B4-BE49-F238E27FC236}">
                <a16:creationId xmlns:a16="http://schemas.microsoft.com/office/drawing/2014/main" id="{57E67502-957D-B03B-1DE8-73837F4F483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4102484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1">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B2839-4E4A-5083-3B60-0152AB077F0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0" y="1"/>
            <a:ext cx="12192000" cy="68580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10972797"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10972797"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pic>
        <p:nvPicPr>
          <p:cNvPr id="2" name="Graphic 1">
            <a:extLst>
              <a:ext uri="{FF2B5EF4-FFF2-40B4-BE49-F238E27FC236}">
                <a16:creationId xmlns:a16="http://schemas.microsoft.com/office/drawing/2014/main" id="{0801FEC9-F7E3-95AF-E0B6-C5A57E7D68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543267350"/>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06A314-DD3F-BBC8-3990-5B076399D49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smtClean="0">
                <a:solidFill>
                  <a:schemeClr val="bg1"/>
                </a:solidFill>
                <a:latin typeface="+mj-lt"/>
                <a:ea typeface="+mn-ea"/>
                <a:cs typeface="+mn-cs"/>
              </a:defRPr>
            </a:lvl1pPr>
          </a:lstStyle>
          <a:p>
            <a:pPr lvl="0"/>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10972797"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10972797"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userDrawn="1">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grpSp>
        <p:nvGrpSpPr>
          <p:cNvPr id="6" name="Group 5">
            <a:extLst>
              <a:ext uri="{FF2B5EF4-FFF2-40B4-BE49-F238E27FC236}">
                <a16:creationId xmlns:a16="http://schemas.microsoft.com/office/drawing/2014/main" id="{32FD3CF1-6A48-8FE4-E6BC-B5D0D70E960C}"/>
              </a:ext>
            </a:extLst>
          </p:cNvPr>
          <p:cNvGrpSpPr/>
          <p:nvPr userDrawn="1"/>
        </p:nvGrpSpPr>
        <p:grpSpPr>
          <a:xfrm>
            <a:off x="615210" y="6398419"/>
            <a:ext cx="193390" cy="168313"/>
            <a:chOff x="615210" y="6398419"/>
            <a:chExt cx="193390" cy="168313"/>
          </a:xfrm>
          <a:solidFill>
            <a:schemeClr val="bg1">
              <a:alpha val="60000"/>
            </a:schemeClr>
          </a:solidFill>
        </p:grpSpPr>
        <p:sp>
          <p:nvSpPr>
            <p:cNvPr id="7" name="Freeform: Shape 41">
              <a:extLst>
                <a:ext uri="{FF2B5EF4-FFF2-40B4-BE49-F238E27FC236}">
                  <a16:creationId xmlns:a16="http://schemas.microsoft.com/office/drawing/2014/main" id="{650B1E65-91BB-AF41-8418-6AD39F46F5EA}"/>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8" name="Freeform: Shape 42">
              <a:extLst>
                <a:ext uri="{FF2B5EF4-FFF2-40B4-BE49-F238E27FC236}">
                  <a16:creationId xmlns:a16="http://schemas.microsoft.com/office/drawing/2014/main" id="{42FF33C9-E038-ED3F-884E-64D7AC111C70}"/>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pic>
        <p:nvPicPr>
          <p:cNvPr id="2" name="Graphic 1">
            <a:extLst>
              <a:ext uri="{FF2B5EF4-FFF2-40B4-BE49-F238E27FC236}">
                <a16:creationId xmlns:a16="http://schemas.microsoft.com/office/drawing/2014/main" id="{6DD9A137-2704-1F7F-D2B7-0A4FBB6F15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4289080097"/>
      </p:ext>
    </p:extLst>
  </p:cSld>
  <p:clrMapOvr>
    <a:masterClrMapping/>
  </p:clrMapOvr>
  <p:extLst>
    <p:ext uri="{DCECCB84-F9BA-43D5-87BE-67443E8EF086}">
      <p15:sldGuideLst xmlns:p15="http://schemas.microsoft.com/office/powerpoint/2012/main">
        <p15:guide id="1" orient="horz" pos="288" userDrawn="1">
          <p15:clr>
            <a:srgbClr val="FBAE40"/>
          </p15:clr>
        </p15:guide>
        <p15:guide id="2" pos="384" userDrawn="1">
          <p15:clr>
            <a:srgbClr val="FBAE40"/>
          </p15:clr>
        </p15:guide>
        <p15:guide id="3"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5">
    <p:bg>
      <p:bgPr>
        <a:solidFill>
          <a:schemeClr val="tx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6D2C1FA-AB96-CDAC-B74B-9A1B99C4F6E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1" y="0"/>
            <a:ext cx="12192000" cy="68580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10972797"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10972797"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grpSp>
        <p:nvGrpSpPr>
          <p:cNvPr id="14" name="Group 13">
            <a:extLst>
              <a:ext uri="{FF2B5EF4-FFF2-40B4-BE49-F238E27FC236}">
                <a16:creationId xmlns:a16="http://schemas.microsoft.com/office/drawing/2014/main" id="{FD25C312-BBC9-052E-3763-FA8EE2836A15}"/>
              </a:ext>
            </a:extLst>
          </p:cNvPr>
          <p:cNvGrpSpPr/>
          <p:nvPr userDrawn="1"/>
        </p:nvGrpSpPr>
        <p:grpSpPr>
          <a:xfrm>
            <a:off x="615210" y="6398419"/>
            <a:ext cx="193390" cy="168313"/>
            <a:chOff x="615210" y="6398419"/>
            <a:chExt cx="193390" cy="168313"/>
          </a:xfrm>
          <a:solidFill>
            <a:schemeClr val="bg1">
              <a:alpha val="60000"/>
            </a:schemeClr>
          </a:solidFill>
        </p:grpSpPr>
        <p:sp>
          <p:nvSpPr>
            <p:cNvPr id="15" name="Freeform: Shape 41">
              <a:extLst>
                <a:ext uri="{FF2B5EF4-FFF2-40B4-BE49-F238E27FC236}">
                  <a16:creationId xmlns:a16="http://schemas.microsoft.com/office/drawing/2014/main" id="{DA0D68C7-BD12-9CCA-379A-DFA10457E0A6}"/>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16" name="Freeform: Shape 42">
              <a:extLst>
                <a:ext uri="{FF2B5EF4-FFF2-40B4-BE49-F238E27FC236}">
                  <a16:creationId xmlns:a16="http://schemas.microsoft.com/office/drawing/2014/main" id="{159A4553-E5D1-763C-288D-BBBE7896F3EB}"/>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pic>
        <p:nvPicPr>
          <p:cNvPr id="2" name="Graphic 1">
            <a:extLst>
              <a:ext uri="{FF2B5EF4-FFF2-40B4-BE49-F238E27FC236}">
                <a16:creationId xmlns:a16="http://schemas.microsoft.com/office/drawing/2014/main" id="{EEBC6BE5-1D25-3092-5679-18D1FFC856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090013355"/>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Intro-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1AF5BA-DB79-01CF-7303-8534AFAA92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0" y="1"/>
            <a:ext cx="12192000" cy="6172200"/>
          </a:xfrm>
          <a:prstGeom prst="rect">
            <a:avLst/>
          </a:prstGeom>
        </p:spPr>
      </p:pic>
      <p:sp>
        <p:nvSpPr>
          <p:cNvPr id="26" name="Picture Placeholder 25">
            <a:extLst>
              <a:ext uri="{FF2B5EF4-FFF2-40B4-BE49-F238E27FC236}">
                <a16:creationId xmlns:a16="http://schemas.microsoft.com/office/drawing/2014/main" id="{E083FD4F-8611-6390-0A2C-802A512FD7F8}"/>
              </a:ext>
            </a:extLst>
          </p:cNvPr>
          <p:cNvSpPr>
            <a:spLocks noGrp="1"/>
          </p:cNvSpPr>
          <p:nvPr>
            <p:ph type="pic" sz="quarter" idx="17"/>
          </p:nvPr>
        </p:nvSpPr>
        <p:spPr>
          <a:xfrm>
            <a:off x="6094700" y="1155623"/>
            <a:ext cx="5640101" cy="4559376"/>
          </a:xfrm>
          <a:custGeom>
            <a:avLst/>
            <a:gdLst>
              <a:gd name="connsiteX0" fmla="*/ 57403 w 5640101"/>
              <a:gd name="connsiteY0" fmla="*/ 0 h 4559376"/>
              <a:gd name="connsiteX1" fmla="*/ 5582698 w 5640101"/>
              <a:gd name="connsiteY1" fmla="*/ 0 h 4559376"/>
              <a:gd name="connsiteX2" fmla="*/ 5640101 w 5640101"/>
              <a:gd name="connsiteY2" fmla="*/ 57403 h 4559376"/>
              <a:gd name="connsiteX3" fmla="*/ 5640101 w 5640101"/>
              <a:gd name="connsiteY3" fmla="*/ 4501973 h 4559376"/>
              <a:gd name="connsiteX4" fmla="*/ 5582698 w 5640101"/>
              <a:gd name="connsiteY4" fmla="*/ 4559376 h 4559376"/>
              <a:gd name="connsiteX5" fmla="*/ 57403 w 5640101"/>
              <a:gd name="connsiteY5" fmla="*/ 4559376 h 4559376"/>
              <a:gd name="connsiteX6" fmla="*/ 0 w 5640101"/>
              <a:gd name="connsiteY6" fmla="*/ 4501973 h 4559376"/>
              <a:gd name="connsiteX7" fmla="*/ 0 w 5640101"/>
              <a:gd name="connsiteY7" fmla="*/ 57403 h 4559376"/>
              <a:gd name="connsiteX8" fmla="*/ 57403 w 5640101"/>
              <a:gd name="connsiteY8" fmla="*/ 0 h 45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101" h="4559376">
                <a:moveTo>
                  <a:pt x="57403" y="0"/>
                </a:moveTo>
                <a:lnTo>
                  <a:pt x="5582698" y="0"/>
                </a:lnTo>
                <a:cubicBezTo>
                  <a:pt x="5614401" y="0"/>
                  <a:pt x="5640101" y="25700"/>
                  <a:pt x="5640101" y="57403"/>
                </a:cubicBezTo>
                <a:lnTo>
                  <a:pt x="5640101" y="4501973"/>
                </a:lnTo>
                <a:cubicBezTo>
                  <a:pt x="5640101" y="4533676"/>
                  <a:pt x="5614401" y="4559376"/>
                  <a:pt x="5582698" y="4559376"/>
                </a:cubicBezTo>
                <a:lnTo>
                  <a:pt x="57403" y="4559376"/>
                </a:lnTo>
                <a:cubicBezTo>
                  <a:pt x="25700" y="4559376"/>
                  <a:pt x="0" y="4533676"/>
                  <a:pt x="0" y="4501973"/>
                </a:cubicBezTo>
                <a:lnTo>
                  <a:pt x="0" y="57403"/>
                </a:lnTo>
                <a:cubicBezTo>
                  <a:pt x="0" y="25700"/>
                  <a:pt x="25700" y="0"/>
                  <a:pt x="57403" y="0"/>
                </a:cubicBezTo>
                <a:close/>
              </a:path>
            </a:pathLst>
          </a:custGeom>
          <a:solidFill>
            <a:schemeClr val="tx2"/>
          </a:solidFill>
        </p:spPr>
        <p:txBody>
          <a:bodyPr vert="horz" wrap="square" lIns="0" tIns="45720" rIns="91440" bIns="2011680" rtlCol="0" anchor="ctr" anchorCtr="1">
            <a:noAutofit/>
          </a:bodyPr>
          <a:lstStyle>
            <a:lvl1pPr>
              <a:defRPr lang="en-US" dirty="0"/>
            </a:lvl1pPr>
          </a:lstStyle>
          <a:p>
            <a:pPr lvl="0"/>
            <a:r>
              <a:rPr lang="en-GB"/>
              <a:t>Click icon to add picture</a:t>
            </a:r>
            <a:endParaRPr lang="en-US" dirty="0"/>
          </a:p>
        </p:txBody>
      </p:sp>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5303520"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5303520"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pic>
        <p:nvPicPr>
          <p:cNvPr id="2" name="Graphic 1">
            <a:extLst>
              <a:ext uri="{FF2B5EF4-FFF2-40B4-BE49-F238E27FC236}">
                <a16:creationId xmlns:a16="http://schemas.microsoft.com/office/drawing/2014/main" id="{570052E9-65CD-6E2F-A5BE-DF23100150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2888458011"/>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Text-Subhea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BD990F-C862-F144-B9F3-B0940A3B5DB7}"/>
              </a:ext>
            </a:extLst>
          </p:cNvPr>
          <p:cNvSpPr>
            <a:spLocks noGrp="1"/>
          </p:cNvSpPr>
          <p:nvPr>
            <p:ph type="body" sz="quarter" idx="19" hasCustomPrompt="1"/>
          </p:nvPr>
        </p:nvSpPr>
        <p:spPr>
          <a:xfrm>
            <a:off x="612648" y="1627632"/>
            <a:ext cx="10960904" cy="4347840"/>
          </a:xfrm>
        </p:spPr>
        <p:txBody>
          <a:bodyPr rIns="0"/>
          <a:lstStyle>
            <a:lvl1pPr marL="6350" indent="0">
              <a:buFont typeface="Arial" panose="020B0604020202020204" pitchFamily="34" charset="0"/>
              <a:buNone/>
              <a:tabLst/>
              <a:defRPr sz="2200" b="0" i="0">
                <a:solidFill>
                  <a:schemeClr val="tx1"/>
                </a:solidFill>
                <a:latin typeface="Barlow" pitchFamily="2" charset="77"/>
                <a:cs typeface="Calibri" panose="020F0502020204030204" pitchFamily="34" charset="0"/>
              </a:defRPr>
            </a:lvl1pPr>
            <a:lvl2pPr marL="171450" indent="-165100">
              <a:buFont typeface="Arial" panose="020B0604020202020204" pitchFamily="34" charset="0"/>
              <a:buChar cha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5" name="Slide Number Placeholder 5">
            <a:extLst>
              <a:ext uri="{FF2B5EF4-FFF2-40B4-BE49-F238E27FC236}">
                <a16:creationId xmlns:a16="http://schemas.microsoft.com/office/drawing/2014/main" id="{8DBD3D4E-F087-4A92-93BC-EE7CB3932350}"/>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7" name="Title 1">
            <a:extLst>
              <a:ext uri="{FF2B5EF4-FFF2-40B4-BE49-F238E27FC236}">
                <a16:creationId xmlns:a16="http://schemas.microsoft.com/office/drawing/2014/main" id="{174B3036-6CFA-5189-524A-09389317D07C}"/>
              </a:ext>
            </a:extLst>
          </p:cNvPr>
          <p:cNvSpPr>
            <a:spLocks noGrp="1"/>
          </p:cNvSpPr>
          <p:nvPr>
            <p:ph type="title" hasCustomPrompt="1"/>
          </p:nvPr>
        </p:nvSpPr>
        <p:spPr>
          <a:xfrm>
            <a:off x="612648" y="208788"/>
            <a:ext cx="10960904"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8" name="Text Placeholder 4">
            <a:extLst>
              <a:ext uri="{FF2B5EF4-FFF2-40B4-BE49-F238E27FC236}">
                <a16:creationId xmlns:a16="http://schemas.microsoft.com/office/drawing/2014/main" id="{06FFB2B5-9014-77B9-9E03-5EC2EAE69D8D}"/>
              </a:ext>
            </a:extLst>
          </p:cNvPr>
          <p:cNvSpPr>
            <a:spLocks noGrp="1"/>
          </p:cNvSpPr>
          <p:nvPr>
            <p:ph type="body" sz="quarter" idx="37" hasCustomPrompt="1"/>
          </p:nvPr>
        </p:nvSpPr>
        <p:spPr>
          <a:xfrm>
            <a:off x="612648" y="1223772"/>
            <a:ext cx="10960904"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9" name="Text Placeholder 2">
            <a:extLst>
              <a:ext uri="{FF2B5EF4-FFF2-40B4-BE49-F238E27FC236}">
                <a16:creationId xmlns:a16="http://schemas.microsoft.com/office/drawing/2014/main" id="{29CA5CB7-DFDB-29F0-750D-25D80214F82A}"/>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3517118340"/>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Intro-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4D54C5-5B22-C9FE-01B6-774410336530}"/>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bwMode="ltGray">
          <a:xfrm>
            <a:off x="0" y="0"/>
            <a:ext cx="12192000" cy="61722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5303520"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5303520"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9" name="Picture Placeholder 8">
            <a:extLst>
              <a:ext uri="{FF2B5EF4-FFF2-40B4-BE49-F238E27FC236}">
                <a16:creationId xmlns:a16="http://schemas.microsoft.com/office/drawing/2014/main" id="{1B01B7E0-5D11-B298-ADA2-1BE7093EE262}"/>
              </a:ext>
            </a:extLst>
          </p:cNvPr>
          <p:cNvSpPr>
            <a:spLocks noGrp="1"/>
          </p:cNvSpPr>
          <p:nvPr>
            <p:ph type="pic" sz="quarter" idx="17"/>
          </p:nvPr>
        </p:nvSpPr>
        <p:spPr>
          <a:xfrm>
            <a:off x="6094700" y="1155623"/>
            <a:ext cx="5640101" cy="4559376"/>
          </a:xfrm>
          <a:custGeom>
            <a:avLst/>
            <a:gdLst>
              <a:gd name="connsiteX0" fmla="*/ 57403 w 5640101"/>
              <a:gd name="connsiteY0" fmla="*/ 0 h 4559376"/>
              <a:gd name="connsiteX1" fmla="*/ 5582698 w 5640101"/>
              <a:gd name="connsiteY1" fmla="*/ 0 h 4559376"/>
              <a:gd name="connsiteX2" fmla="*/ 5640101 w 5640101"/>
              <a:gd name="connsiteY2" fmla="*/ 57403 h 4559376"/>
              <a:gd name="connsiteX3" fmla="*/ 5640101 w 5640101"/>
              <a:gd name="connsiteY3" fmla="*/ 4501973 h 4559376"/>
              <a:gd name="connsiteX4" fmla="*/ 5582698 w 5640101"/>
              <a:gd name="connsiteY4" fmla="*/ 4559376 h 4559376"/>
              <a:gd name="connsiteX5" fmla="*/ 57403 w 5640101"/>
              <a:gd name="connsiteY5" fmla="*/ 4559376 h 4559376"/>
              <a:gd name="connsiteX6" fmla="*/ 0 w 5640101"/>
              <a:gd name="connsiteY6" fmla="*/ 4501973 h 4559376"/>
              <a:gd name="connsiteX7" fmla="*/ 0 w 5640101"/>
              <a:gd name="connsiteY7" fmla="*/ 57403 h 4559376"/>
              <a:gd name="connsiteX8" fmla="*/ 57403 w 5640101"/>
              <a:gd name="connsiteY8" fmla="*/ 0 h 45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101" h="4559376">
                <a:moveTo>
                  <a:pt x="57403" y="0"/>
                </a:moveTo>
                <a:lnTo>
                  <a:pt x="5582698" y="0"/>
                </a:lnTo>
                <a:cubicBezTo>
                  <a:pt x="5614401" y="0"/>
                  <a:pt x="5640101" y="25700"/>
                  <a:pt x="5640101" y="57403"/>
                </a:cubicBezTo>
                <a:lnTo>
                  <a:pt x="5640101" y="4501973"/>
                </a:lnTo>
                <a:cubicBezTo>
                  <a:pt x="5640101" y="4533676"/>
                  <a:pt x="5614401" y="4559376"/>
                  <a:pt x="5582698" y="4559376"/>
                </a:cubicBezTo>
                <a:lnTo>
                  <a:pt x="57403" y="4559376"/>
                </a:lnTo>
                <a:cubicBezTo>
                  <a:pt x="25700" y="4559376"/>
                  <a:pt x="0" y="4533676"/>
                  <a:pt x="0" y="4501973"/>
                </a:cubicBezTo>
                <a:lnTo>
                  <a:pt x="0" y="57403"/>
                </a:lnTo>
                <a:cubicBezTo>
                  <a:pt x="0" y="25700"/>
                  <a:pt x="25700" y="0"/>
                  <a:pt x="57403" y="0"/>
                </a:cubicBezTo>
                <a:close/>
              </a:path>
            </a:pathLst>
          </a:custGeom>
          <a:solidFill>
            <a:schemeClr val="tx2"/>
          </a:solidFill>
        </p:spPr>
        <p:txBody>
          <a:bodyPr wrap="square" bIns="2011680" anchor="ctr" anchorCtr="1">
            <a:noAutofit/>
          </a:bodyPr>
          <a:lstStyle/>
          <a:p>
            <a:r>
              <a:rPr lang="en-GB"/>
              <a:t>Click icon to add picture</a:t>
            </a:r>
            <a:endParaRPr lang="en-US" dirty="0"/>
          </a:p>
        </p:txBody>
      </p:sp>
      <p:pic>
        <p:nvPicPr>
          <p:cNvPr id="3" name="Graphic 2">
            <a:extLst>
              <a:ext uri="{FF2B5EF4-FFF2-40B4-BE49-F238E27FC236}">
                <a16:creationId xmlns:a16="http://schemas.microsoft.com/office/drawing/2014/main" id="{8EE7A5F0-2F27-E1AF-A621-093B9DF41E2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2926124180"/>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Intro-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C6836D-8725-1DAB-3F32-1E155660B7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flipH="1">
            <a:off x="0" y="1"/>
            <a:ext cx="12192000" cy="61722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5303520"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5303520"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9" name="Picture Placeholder 8">
            <a:extLst>
              <a:ext uri="{FF2B5EF4-FFF2-40B4-BE49-F238E27FC236}">
                <a16:creationId xmlns:a16="http://schemas.microsoft.com/office/drawing/2014/main" id="{330A9B4E-04B9-4E9B-7984-2D6B775AE082}"/>
              </a:ext>
            </a:extLst>
          </p:cNvPr>
          <p:cNvSpPr>
            <a:spLocks noGrp="1"/>
          </p:cNvSpPr>
          <p:nvPr>
            <p:ph type="pic" sz="quarter" idx="17"/>
          </p:nvPr>
        </p:nvSpPr>
        <p:spPr>
          <a:xfrm>
            <a:off x="6094700" y="1155623"/>
            <a:ext cx="5640101" cy="4559376"/>
          </a:xfrm>
          <a:custGeom>
            <a:avLst/>
            <a:gdLst>
              <a:gd name="connsiteX0" fmla="*/ 57403 w 5640101"/>
              <a:gd name="connsiteY0" fmla="*/ 0 h 4559376"/>
              <a:gd name="connsiteX1" fmla="*/ 5582698 w 5640101"/>
              <a:gd name="connsiteY1" fmla="*/ 0 h 4559376"/>
              <a:gd name="connsiteX2" fmla="*/ 5640101 w 5640101"/>
              <a:gd name="connsiteY2" fmla="*/ 57403 h 4559376"/>
              <a:gd name="connsiteX3" fmla="*/ 5640101 w 5640101"/>
              <a:gd name="connsiteY3" fmla="*/ 4501973 h 4559376"/>
              <a:gd name="connsiteX4" fmla="*/ 5582698 w 5640101"/>
              <a:gd name="connsiteY4" fmla="*/ 4559376 h 4559376"/>
              <a:gd name="connsiteX5" fmla="*/ 57403 w 5640101"/>
              <a:gd name="connsiteY5" fmla="*/ 4559376 h 4559376"/>
              <a:gd name="connsiteX6" fmla="*/ 0 w 5640101"/>
              <a:gd name="connsiteY6" fmla="*/ 4501973 h 4559376"/>
              <a:gd name="connsiteX7" fmla="*/ 0 w 5640101"/>
              <a:gd name="connsiteY7" fmla="*/ 57403 h 4559376"/>
              <a:gd name="connsiteX8" fmla="*/ 57403 w 5640101"/>
              <a:gd name="connsiteY8" fmla="*/ 0 h 45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101" h="4559376">
                <a:moveTo>
                  <a:pt x="57403" y="0"/>
                </a:moveTo>
                <a:lnTo>
                  <a:pt x="5582698" y="0"/>
                </a:lnTo>
                <a:cubicBezTo>
                  <a:pt x="5614401" y="0"/>
                  <a:pt x="5640101" y="25700"/>
                  <a:pt x="5640101" y="57403"/>
                </a:cubicBezTo>
                <a:lnTo>
                  <a:pt x="5640101" y="4501973"/>
                </a:lnTo>
                <a:cubicBezTo>
                  <a:pt x="5640101" y="4533676"/>
                  <a:pt x="5614401" y="4559376"/>
                  <a:pt x="5582698" y="4559376"/>
                </a:cubicBezTo>
                <a:lnTo>
                  <a:pt x="57403" y="4559376"/>
                </a:lnTo>
                <a:cubicBezTo>
                  <a:pt x="25700" y="4559376"/>
                  <a:pt x="0" y="4533676"/>
                  <a:pt x="0" y="4501973"/>
                </a:cubicBezTo>
                <a:lnTo>
                  <a:pt x="0" y="57403"/>
                </a:lnTo>
                <a:cubicBezTo>
                  <a:pt x="0" y="25700"/>
                  <a:pt x="25700" y="0"/>
                  <a:pt x="57403" y="0"/>
                </a:cubicBezTo>
                <a:close/>
              </a:path>
            </a:pathLst>
          </a:custGeom>
          <a:solidFill>
            <a:schemeClr val="tx2"/>
          </a:solidFill>
        </p:spPr>
        <p:txBody>
          <a:bodyPr vert="horz" wrap="square" lIns="0" tIns="45720" rIns="91440" bIns="2011680" rtlCol="0" anchor="ctr" anchorCtr="1">
            <a:noAutofit/>
          </a:bodyPr>
          <a:lstStyle>
            <a:lvl1pPr>
              <a:defRPr lang="en-US" dirty="0"/>
            </a:lvl1pPr>
          </a:lstStyle>
          <a:p>
            <a:pPr lvl="0"/>
            <a:r>
              <a:rPr lang="en-GB"/>
              <a:t>Click icon to add picture</a:t>
            </a:r>
            <a:endParaRPr lang="en-US" dirty="0"/>
          </a:p>
        </p:txBody>
      </p:sp>
      <p:pic>
        <p:nvPicPr>
          <p:cNvPr id="2" name="Graphic 1">
            <a:extLst>
              <a:ext uri="{FF2B5EF4-FFF2-40B4-BE49-F238E27FC236}">
                <a16:creationId xmlns:a16="http://schemas.microsoft.com/office/drawing/2014/main" id="{04FAEF31-16E5-F0CB-DEFB-2E21B0F133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763596652"/>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Intro-4">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D0C5-9A21-A8AD-4CCA-87B5A903274F}"/>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bwMode="ltGray">
          <a:xfrm flipH="1">
            <a:off x="0" y="0"/>
            <a:ext cx="12192000" cy="61722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303520"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4" y="4248863"/>
            <a:ext cx="5303520"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9" name="Picture Placeholder 8">
            <a:extLst>
              <a:ext uri="{FF2B5EF4-FFF2-40B4-BE49-F238E27FC236}">
                <a16:creationId xmlns:a16="http://schemas.microsoft.com/office/drawing/2014/main" id="{330A9B4E-04B9-4E9B-7984-2D6B775AE082}"/>
              </a:ext>
            </a:extLst>
          </p:cNvPr>
          <p:cNvSpPr>
            <a:spLocks noGrp="1"/>
          </p:cNvSpPr>
          <p:nvPr>
            <p:ph type="pic" sz="quarter" idx="17"/>
          </p:nvPr>
        </p:nvSpPr>
        <p:spPr>
          <a:xfrm>
            <a:off x="6094700" y="1155623"/>
            <a:ext cx="5640101" cy="4559376"/>
          </a:xfrm>
          <a:custGeom>
            <a:avLst/>
            <a:gdLst>
              <a:gd name="connsiteX0" fmla="*/ 57403 w 5640101"/>
              <a:gd name="connsiteY0" fmla="*/ 0 h 4559376"/>
              <a:gd name="connsiteX1" fmla="*/ 5582698 w 5640101"/>
              <a:gd name="connsiteY1" fmla="*/ 0 h 4559376"/>
              <a:gd name="connsiteX2" fmla="*/ 5640101 w 5640101"/>
              <a:gd name="connsiteY2" fmla="*/ 57403 h 4559376"/>
              <a:gd name="connsiteX3" fmla="*/ 5640101 w 5640101"/>
              <a:gd name="connsiteY3" fmla="*/ 4501973 h 4559376"/>
              <a:gd name="connsiteX4" fmla="*/ 5582698 w 5640101"/>
              <a:gd name="connsiteY4" fmla="*/ 4559376 h 4559376"/>
              <a:gd name="connsiteX5" fmla="*/ 57403 w 5640101"/>
              <a:gd name="connsiteY5" fmla="*/ 4559376 h 4559376"/>
              <a:gd name="connsiteX6" fmla="*/ 0 w 5640101"/>
              <a:gd name="connsiteY6" fmla="*/ 4501973 h 4559376"/>
              <a:gd name="connsiteX7" fmla="*/ 0 w 5640101"/>
              <a:gd name="connsiteY7" fmla="*/ 57403 h 4559376"/>
              <a:gd name="connsiteX8" fmla="*/ 57403 w 5640101"/>
              <a:gd name="connsiteY8" fmla="*/ 0 h 45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101" h="4559376">
                <a:moveTo>
                  <a:pt x="57403" y="0"/>
                </a:moveTo>
                <a:lnTo>
                  <a:pt x="5582698" y="0"/>
                </a:lnTo>
                <a:cubicBezTo>
                  <a:pt x="5614401" y="0"/>
                  <a:pt x="5640101" y="25700"/>
                  <a:pt x="5640101" y="57403"/>
                </a:cubicBezTo>
                <a:lnTo>
                  <a:pt x="5640101" y="4501973"/>
                </a:lnTo>
                <a:cubicBezTo>
                  <a:pt x="5640101" y="4533676"/>
                  <a:pt x="5614401" y="4559376"/>
                  <a:pt x="5582698" y="4559376"/>
                </a:cubicBezTo>
                <a:lnTo>
                  <a:pt x="57403" y="4559376"/>
                </a:lnTo>
                <a:cubicBezTo>
                  <a:pt x="25700" y="4559376"/>
                  <a:pt x="0" y="4533676"/>
                  <a:pt x="0" y="4501973"/>
                </a:cubicBezTo>
                <a:lnTo>
                  <a:pt x="0" y="57403"/>
                </a:lnTo>
                <a:cubicBezTo>
                  <a:pt x="0" y="25700"/>
                  <a:pt x="25700" y="0"/>
                  <a:pt x="57403" y="0"/>
                </a:cubicBezTo>
                <a:close/>
              </a:path>
            </a:pathLst>
          </a:custGeom>
          <a:solidFill>
            <a:schemeClr val="tx2"/>
          </a:solidFill>
        </p:spPr>
        <p:txBody>
          <a:bodyPr vert="horz" wrap="square" lIns="0" tIns="45720" rIns="91440" bIns="2011680" rtlCol="0" anchor="ctr" anchorCtr="1">
            <a:noAutofit/>
          </a:bodyPr>
          <a:lstStyle>
            <a:lvl1pPr>
              <a:defRPr lang="en-US" dirty="0"/>
            </a:lvl1pPr>
          </a:lstStyle>
          <a:p>
            <a:pPr lvl="0"/>
            <a:r>
              <a:rPr lang="en-GB"/>
              <a:t>Click icon to add picture</a:t>
            </a:r>
            <a:endParaRPr lang="en-US" dirty="0"/>
          </a:p>
        </p:txBody>
      </p:sp>
      <p:pic>
        <p:nvPicPr>
          <p:cNvPr id="3" name="Graphic 2">
            <a:extLst>
              <a:ext uri="{FF2B5EF4-FFF2-40B4-BE49-F238E27FC236}">
                <a16:creationId xmlns:a16="http://schemas.microsoft.com/office/drawing/2014/main" id="{849C70FE-A542-3F8E-4BA3-5F301A5E0E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747530891"/>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Intro-5">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A961C0-0AAA-13C8-E9EE-480A5CE07080}"/>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bwMode="ltGray">
          <a:xfrm>
            <a:off x="0" y="0"/>
            <a:ext cx="12192001" cy="61722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303520"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4" y="4248863"/>
            <a:ext cx="5303520"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9" name="Picture Placeholder 8">
            <a:extLst>
              <a:ext uri="{FF2B5EF4-FFF2-40B4-BE49-F238E27FC236}">
                <a16:creationId xmlns:a16="http://schemas.microsoft.com/office/drawing/2014/main" id="{330A9B4E-04B9-4E9B-7984-2D6B775AE082}"/>
              </a:ext>
            </a:extLst>
          </p:cNvPr>
          <p:cNvSpPr>
            <a:spLocks noGrp="1"/>
          </p:cNvSpPr>
          <p:nvPr>
            <p:ph type="pic" sz="quarter" idx="17"/>
          </p:nvPr>
        </p:nvSpPr>
        <p:spPr>
          <a:xfrm>
            <a:off x="6094700" y="1155623"/>
            <a:ext cx="5640101" cy="4559376"/>
          </a:xfrm>
          <a:custGeom>
            <a:avLst/>
            <a:gdLst>
              <a:gd name="connsiteX0" fmla="*/ 57403 w 5640101"/>
              <a:gd name="connsiteY0" fmla="*/ 0 h 4559376"/>
              <a:gd name="connsiteX1" fmla="*/ 5582698 w 5640101"/>
              <a:gd name="connsiteY1" fmla="*/ 0 h 4559376"/>
              <a:gd name="connsiteX2" fmla="*/ 5640101 w 5640101"/>
              <a:gd name="connsiteY2" fmla="*/ 57403 h 4559376"/>
              <a:gd name="connsiteX3" fmla="*/ 5640101 w 5640101"/>
              <a:gd name="connsiteY3" fmla="*/ 4501973 h 4559376"/>
              <a:gd name="connsiteX4" fmla="*/ 5582698 w 5640101"/>
              <a:gd name="connsiteY4" fmla="*/ 4559376 h 4559376"/>
              <a:gd name="connsiteX5" fmla="*/ 57403 w 5640101"/>
              <a:gd name="connsiteY5" fmla="*/ 4559376 h 4559376"/>
              <a:gd name="connsiteX6" fmla="*/ 0 w 5640101"/>
              <a:gd name="connsiteY6" fmla="*/ 4501973 h 4559376"/>
              <a:gd name="connsiteX7" fmla="*/ 0 w 5640101"/>
              <a:gd name="connsiteY7" fmla="*/ 57403 h 4559376"/>
              <a:gd name="connsiteX8" fmla="*/ 57403 w 5640101"/>
              <a:gd name="connsiteY8" fmla="*/ 0 h 45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101" h="4559376">
                <a:moveTo>
                  <a:pt x="57403" y="0"/>
                </a:moveTo>
                <a:lnTo>
                  <a:pt x="5582698" y="0"/>
                </a:lnTo>
                <a:cubicBezTo>
                  <a:pt x="5614401" y="0"/>
                  <a:pt x="5640101" y="25700"/>
                  <a:pt x="5640101" y="57403"/>
                </a:cubicBezTo>
                <a:lnTo>
                  <a:pt x="5640101" y="4501973"/>
                </a:lnTo>
                <a:cubicBezTo>
                  <a:pt x="5640101" y="4533676"/>
                  <a:pt x="5614401" y="4559376"/>
                  <a:pt x="5582698" y="4559376"/>
                </a:cubicBezTo>
                <a:lnTo>
                  <a:pt x="57403" y="4559376"/>
                </a:lnTo>
                <a:cubicBezTo>
                  <a:pt x="25700" y="4559376"/>
                  <a:pt x="0" y="4533676"/>
                  <a:pt x="0" y="4501973"/>
                </a:cubicBezTo>
                <a:lnTo>
                  <a:pt x="0" y="57403"/>
                </a:lnTo>
                <a:cubicBezTo>
                  <a:pt x="0" y="25700"/>
                  <a:pt x="25700" y="0"/>
                  <a:pt x="57403" y="0"/>
                </a:cubicBezTo>
                <a:close/>
              </a:path>
            </a:pathLst>
          </a:custGeom>
          <a:solidFill>
            <a:schemeClr val="tx2"/>
          </a:solidFill>
        </p:spPr>
        <p:txBody>
          <a:bodyPr vert="horz" wrap="square" lIns="0" tIns="45720" rIns="91440" bIns="2011680" rtlCol="0" anchor="ctr" anchorCtr="1">
            <a:noAutofit/>
          </a:bodyPr>
          <a:lstStyle>
            <a:lvl1pPr>
              <a:defRPr lang="en-US" dirty="0"/>
            </a:lvl1pPr>
          </a:lstStyle>
          <a:p>
            <a:pPr lvl="0"/>
            <a:r>
              <a:rPr lang="en-GB"/>
              <a:t>Click icon to add picture</a:t>
            </a:r>
            <a:endParaRPr lang="en-US" dirty="0"/>
          </a:p>
        </p:txBody>
      </p:sp>
      <p:pic>
        <p:nvPicPr>
          <p:cNvPr id="3" name="Graphic 2">
            <a:extLst>
              <a:ext uri="{FF2B5EF4-FFF2-40B4-BE49-F238E27FC236}">
                <a16:creationId xmlns:a16="http://schemas.microsoft.com/office/drawing/2014/main" id="{793BE0E9-AEF0-E2DF-1AB4-9D0E3507C9B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845922547"/>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MA">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51C42-D2B2-6BA4-8EC1-B77C8E46C2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pic>
        <p:nvPicPr>
          <p:cNvPr id="8" name="Graphic 7">
            <a:extLst>
              <a:ext uri="{FF2B5EF4-FFF2-40B4-BE49-F238E27FC236}">
                <a16:creationId xmlns:a16="http://schemas.microsoft.com/office/drawing/2014/main" id="{D70D9670-0CA0-CC48-B520-EE3E86FB8A4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709" y="2411580"/>
            <a:ext cx="6664345" cy="1443942"/>
          </a:xfrm>
          <a:prstGeom prst="rect">
            <a:avLst/>
          </a:prstGeom>
        </p:spPr>
      </p:pic>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pic>
        <p:nvPicPr>
          <p:cNvPr id="3" name="Picture 2">
            <a:extLst>
              <a:ext uri="{FF2B5EF4-FFF2-40B4-BE49-F238E27FC236}">
                <a16:creationId xmlns:a16="http://schemas.microsoft.com/office/drawing/2014/main" id="{5E2DAAEF-B698-BE71-BE62-792B8C23ED5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751810" y="607263"/>
            <a:ext cx="6406846" cy="5669280"/>
          </a:xfrm>
          <a:prstGeom prst="rect">
            <a:avLst/>
          </a:prstGeom>
        </p:spPr>
      </p:pic>
      <p:pic>
        <p:nvPicPr>
          <p:cNvPr id="4" name="Graphic 3">
            <a:extLst>
              <a:ext uri="{FF2B5EF4-FFF2-40B4-BE49-F238E27FC236}">
                <a16:creationId xmlns:a16="http://schemas.microsoft.com/office/drawing/2014/main" id="{49DA8EB5-8115-C1FE-44AF-83BEE0F5D7D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91697231"/>
      </p:ext>
    </p:extLst>
  </p:cSld>
  <p:clrMapOvr>
    <a:masterClrMapping/>
  </p:clrMapOvr>
  <p:extLst>
    <p:ext uri="{DCECCB84-F9BA-43D5-87BE-67443E8EF086}">
      <p15:sldGuideLst xmlns:p15="http://schemas.microsoft.com/office/powerpoint/2012/main">
        <p15:guide id="1" orient="horz" pos="1968" userDrawn="1">
          <p15:clr>
            <a:srgbClr val="FBAE40"/>
          </p15:clr>
        </p15:guide>
        <p15:guide id="2" pos="384" userDrawn="1">
          <p15:clr>
            <a:srgbClr val="FBAE40"/>
          </p15:clr>
        </p15:guide>
        <p15:guide id="3" orient="horz" pos="2160" userDrawn="1">
          <p15:clr>
            <a:srgbClr val="FBAE40"/>
          </p15:clr>
        </p15:guide>
        <p15:guide id="4" pos="532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A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7DFF05-B806-6824-9A3D-50A8255746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pic>
        <p:nvPicPr>
          <p:cNvPr id="8" name="Graphic 7">
            <a:extLst>
              <a:ext uri="{FF2B5EF4-FFF2-40B4-BE49-F238E27FC236}">
                <a16:creationId xmlns:a16="http://schemas.microsoft.com/office/drawing/2014/main" id="{D70D9670-0CA0-CC48-B520-EE3E86FB8A4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2540" y="2215189"/>
            <a:ext cx="3109332" cy="6736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Automated Defense</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76E5579D-016B-CDE2-AD8B-E11D1252B19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51621" y="553081"/>
            <a:ext cx="5323686" cy="5303520"/>
          </a:xfrm>
          <a:prstGeom prst="rect">
            <a:avLst/>
          </a:prstGeom>
        </p:spPr>
      </p:pic>
      <p:pic>
        <p:nvPicPr>
          <p:cNvPr id="9" name="Graphic 8">
            <a:extLst>
              <a:ext uri="{FF2B5EF4-FFF2-40B4-BE49-F238E27FC236}">
                <a16:creationId xmlns:a16="http://schemas.microsoft.com/office/drawing/2014/main" id="{11480628-F10D-D54C-296F-9DFA93D9E5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684483703"/>
      </p:ext>
    </p:extLst>
  </p:cSld>
  <p:clrMapOvr>
    <a:masterClrMapping/>
  </p:clrMapOvr>
  <p:extLst>
    <p:ext uri="{DCECCB84-F9BA-43D5-87BE-67443E8EF086}">
      <p15:sldGuideLst xmlns:p15="http://schemas.microsoft.com/office/powerpoint/2012/main">
        <p15:guide id="2" pos="384" userDrawn="1">
          <p15:clr>
            <a:srgbClr val="FBAE40"/>
          </p15:clr>
        </p15:guide>
        <p15:guide id="3" pos="532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TI">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EF80D6-C18C-B427-2E3D-CC24A49822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pic>
        <p:nvPicPr>
          <p:cNvPr id="8" name="Graphic 7">
            <a:extLst>
              <a:ext uri="{FF2B5EF4-FFF2-40B4-BE49-F238E27FC236}">
                <a16:creationId xmlns:a16="http://schemas.microsoft.com/office/drawing/2014/main" id="{D70D9670-0CA0-CC48-B520-EE3E86FB8A4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2540" y="2215189"/>
            <a:ext cx="3109332" cy="6736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Threat Intelligence</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404A3DBD-EF24-6129-E48D-3734F822C6E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663669" y="384223"/>
            <a:ext cx="7065585" cy="5464790"/>
          </a:xfrm>
          <a:prstGeom prst="rect">
            <a:avLst/>
          </a:prstGeom>
        </p:spPr>
      </p:pic>
      <p:pic>
        <p:nvPicPr>
          <p:cNvPr id="4" name="Graphic 3">
            <a:extLst>
              <a:ext uri="{FF2B5EF4-FFF2-40B4-BE49-F238E27FC236}">
                <a16:creationId xmlns:a16="http://schemas.microsoft.com/office/drawing/2014/main" id="{31C0506A-6C20-6E92-B13D-F759C6507D3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3055170612"/>
      </p:ext>
    </p:extLst>
  </p:cSld>
  <p:clrMapOvr>
    <a:masterClrMapping/>
  </p:clrMapOvr>
  <p:extLst>
    <p:ext uri="{DCECCB84-F9BA-43D5-87BE-67443E8EF086}">
      <p15:sldGuideLst xmlns:p15="http://schemas.microsoft.com/office/powerpoint/2012/main">
        <p15:guide id="2" pos="384" userDrawn="1">
          <p15:clr>
            <a:srgbClr val="FBAE40"/>
          </p15:clr>
        </p15:guide>
        <p15:guide id="3" pos="532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ASM">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D4AF64-9FC8-889D-A99D-D7357E9917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pic>
        <p:nvPicPr>
          <p:cNvPr id="8" name="Graphic 7">
            <a:extLst>
              <a:ext uri="{FF2B5EF4-FFF2-40B4-BE49-F238E27FC236}">
                <a16:creationId xmlns:a16="http://schemas.microsoft.com/office/drawing/2014/main" id="{D70D9670-0CA0-CC48-B520-EE3E86FB8A4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2540" y="2215189"/>
            <a:ext cx="3109332" cy="6736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Attack Surface Management</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4357563"/>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3125A637-7158-8249-EC09-9F592135A0DE}"/>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74886" y="139714"/>
            <a:ext cx="6068027" cy="5155492"/>
          </a:xfrm>
          <a:prstGeom prst="rect">
            <a:avLst/>
          </a:prstGeom>
        </p:spPr>
      </p:pic>
      <p:pic>
        <p:nvPicPr>
          <p:cNvPr id="4" name="Graphic 3">
            <a:extLst>
              <a:ext uri="{FF2B5EF4-FFF2-40B4-BE49-F238E27FC236}">
                <a16:creationId xmlns:a16="http://schemas.microsoft.com/office/drawing/2014/main" id="{F7D44072-EB7D-ACE2-35AB-69113059DEE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005354631"/>
      </p:ext>
    </p:extLst>
  </p:cSld>
  <p:clrMapOvr>
    <a:masterClrMapping/>
  </p:clrMapOvr>
  <p:extLst>
    <p:ext uri="{DCECCB84-F9BA-43D5-87BE-67443E8EF086}">
      <p15:sldGuideLst xmlns:p15="http://schemas.microsoft.com/office/powerpoint/2012/main">
        <p15:guide id="2" pos="38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SV">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125CA4-95E0-0089-41FC-5B3CFB2925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pic>
        <p:nvPicPr>
          <p:cNvPr id="8" name="Graphic 7">
            <a:extLst>
              <a:ext uri="{FF2B5EF4-FFF2-40B4-BE49-F238E27FC236}">
                <a16:creationId xmlns:a16="http://schemas.microsoft.com/office/drawing/2014/main" id="{D70D9670-0CA0-CC48-B520-EE3E86FB8A4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2540" y="2215189"/>
            <a:ext cx="3109332" cy="6736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Security Validation</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F3174FF7-B94E-8CDF-9F03-8510474D306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853793" y="215060"/>
            <a:ext cx="5923618" cy="5088318"/>
          </a:xfrm>
          <a:prstGeom prst="rect">
            <a:avLst/>
          </a:prstGeom>
        </p:spPr>
      </p:pic>
      <p:pic>
        <p:nvPicPr>
          <p:cNvPr id="4" name="Graphic 3">
            <a:extLst>
              <a:ext uri="{FF2B5EF4-FFF2-40B4-BE49-F238E27FC236}">
                <a16:creationId xmlns:a16="http://schemas.microsoft.com/office/drawing/2014/main" id="{417F69A7-1B60-18B9-96FB-171EC37CCCD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3278311829"/>
      </p:ext>
    </p:extLst>
  </p:cSld>
  <p:clrMapOvr>
    <a:masterClrMapping/>
  </p:clrMapOvr>
  <p:extLst>
    <p:ext uri="{DCECCB84-F9BA-43D5-87BE-67443E8EF086}">
      <p15:sldGuideLst xmlns:p15="http://schemas.microsoft.com/office/powerpoint/2012/main">
        <p15:guide id="2" pos="38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MS">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D1F9EE-A8BC-5ACF-2189-F0E9A100B0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Mandiant Services</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B155A811-40FF-58E4-3E06-6DE401EDC9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271044" y="598517"/>
            <a:ext cx="5732887" cy="5107709"/>
          </a:xfrm>
          <a:prstGeom prst="rect">
            <a:avLst/>
          </a:prstGeom>
        </p:spPr>
      </p:pic>
      <p:sp>
        <p:nvSpPr>
          <p:cNvPr id="9" name="Text Placeholder 14">
            <a:extLst>
              <a:ext uri="{FF2B5EF4-FFF2-40B4-BE49-F238E27FC236}">
                <a16:creationId xmlns:a16="http://schemas.microsoft.com/office/drawing/2014/main" id="{9C1A23EC-B3C4-E65F-D895-2CAAFA2C923F}"/>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pic>
        <p:nvPicPr>
          <p:cNvPr id="4" name="Graphic 3">
            <a:extLst>
              <a:ext uri="{FF2B5EF4-FFF2-40B4-BE49-F238E27FC236}">
                <a16:creationId xmlns:a16="http://schemas.microsoft.com/office/drawing/2014/main" id="{CA93C934-54C9-5FA9-3CD2-BC0371EB396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279438621"/>
      </p:ext>
    </p:extLst>
  </p:cSld>
  <p:clrMapOvr>
    <a:masterClrMapping/>
  </p:clrMapOvr>
  <p:extLst>
    <p:ext uri="{DCECCB84-F9BA-43D5-87BE-67443E8EF086}">
      <p15:sldGuideLst xmlns:p15="http://schemas.microsoft.com/office/powerpoint/2012/main">
        <p15:guide id="2" pos="3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7" name="Content Placeholder 19">
            <a:extLst>
              <a:ext uri="{FF2B5EF4-FFF2-40B4-BE49-F238E27FC236}">
                <a16:creationId xmlns:a16="http://schemas.microsoft.com/office/drawing/2014/main" id="{EF0287D8-DF5A-7F4A-97E0-B36F4D638601}"/>
              </a:ext>
            </a:extLst>
          </p:cNvPr>
          <p:cNvSpPr>
            <a:spLocks noGrp="1"/>
          </p:cNvSpPr>
          <p:nvPr>
            <p:ph sz="quarter" idx="21" hasCustomPrompt="1"/>
          </p:nvPr>
        </p:nvSpPr>
        <p:spPr>
          <a:xfrm>
            <a:off x="6078942" y="1627632"/>
            <a:ext cx="5303520" cy="4347840"/>
          </a:xfrm>
        </p:spPr>
        <p:txBody>
          <a:bodyPr rIns="0"/>
          <a:lstStyle>
            <a:lvl1pPr>
              <a:defRPr b="0" i="0">
                <a:solidFill>
                  <a:schemeClr val="tx1"/>
                </a:solidFill>
                <a:latin typeface="+mj-lt"/>
              </a:defRPr>
            </a:lvl1pPr>
            <a:lvl2pPr>
              <a:defRPr b="0" i="0">
                <a:solidFill>
                  <a:schemeClr val="tx1"/>
                </a:solidFill>
                <a:latin typeface="+mj-lt"/>
              </a:defRPr>
            </a:lvl2pPr>
            <a:lvl3pPr>
              <a:defRPr b="0" i="0">
                <a:solidFill>
                  <a:schemeClr val="tx1"/>
                </a:solidFill>
                <a:latin typeface="+mj-lt"/>
              </a:defRPr>
            </a:lvl3pPr>
            <a:lvl4pPr marL="515914" indent="-115882">
              <a:buFont typeface="Arial" panose="020B0604020202020204" pitchFamily="34" charset="0"/>
              <a:buChar char="•"/>
              <a:tabLst/>
              <a:defRPr b="0" i="0">
                <a:solidFill>
                  <a:schemeClr val="tx1"/>
                </a:solidFill>
                <a:latin typeface="+mj-lt"/>
              </a:defRPr>
            </a:lvl4pPr>
            <a:lvl5pPr>
              <a:defRPr b="0" i="0">
                <a:solidFill>
                  <a:schemeClr val="tx1"/>
                </a:solidFill>
                <a:latin typeface="+mj-lt"/>
              </a:defRPr>
            </a:lvl5pPr>
            <a:lvl6pPr>
              <a:defRPr b="0" i="0">
                <a:solidFill>
                  <a:schemeClr val="tx1"/>
                </a:solidFill>
                <a:latin typeface="+mj-lt"/>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24" name="Text Placeholder 2">
            <a:extLst>
              <a:ext uri="{FF2B5EF4-FFF2-40B4-BE49-F238E27FC236}">
                <a16:creationId xmlns:a16="http://schemas.microsoft.com/office/drawing/2014/main" id="{EE6A790E-6B3A-0344-A9C4-90D297BCF1CD}"/>
              </a:ext>
            </a:extLst>
          </p:cNvPr>
          <p:cNvSpPr>
            <a:spLocks noGrp="1"/>
          </p:cNvSpPr>
          <p:nvPr>
            <p:ph type="body" sz="quarter" idx="19" hasCustomPrompt="1"/>
          </p:nvPr>
        </p:nvSpPr>
        <p:spPr>
          <a:xfrm>
            <a:off x="612648" y="1627632"/>
            <a:ext cx="5303520" cy="4347840"/>
          </a:xfrm>
        </p:spPr>
        <p:txBody>
          <a:bodyPr rIns="0"/>
          <a:lstStyle>
            <a:lvl1pPr>
              <a:defRPr sz="2200" b="0" i="0">
                <a:solidFill>
                  <a:schemeClr val="tx1"/>
                </a:solidFill>
                <a:latin typeface="+mj-lt"/>
                <a:cs typeface="Calibri" panose="020F0502020204030204" pitchFamily="34" charset="0"/>
              </a:defRPr>
            </a:lvl1pPr>
            <a:lvl2pPr>
              <a:defRPr b="0" i="0">
                <a:solidFill>
                  <a:schemeClr val="tx1"/>
                </a:solidFill>
                <a:latin typeface="+mj-lt"/>
              </a:defRPr>
            </a:lvl2pPr>
            <a:lvl3pPr>
              <a:defRPr b="0" i="0">
                <a:solidFill>
                  <a:schemeClr val="tx1"/>
                </a:solidFill>
                <a:latin typeface="+mj-lt"/>
                <a:cs typeface="Calibri" panose="020F0502020204030204" pitchFamily="34" charset="0"/>
              </a:defRPr>
            </a:lvl3pPr>
            <a:lvl4pPr marL="515914" indent="-115882">
              <a:tabLst/>
              <a:defRPr b="0" i="0">
                <a:solidFill>
                  <a:schemeClr val="tx1"/>
                </a:solidFill>
                <a:latin typeface="+mj-lt"/>
                <a:cs typeface="Calibri Light" panose="020F0302020204030204" pitchFamily="34" charset="0"/>
              </a:defRPr>
            </a:lvl4pPr>
            <a:lvl5pPr>
              <a:defRPr b="0" i="0">
                <a:solidFill>
                  <a:schemeClr val="tx1"/>
                </a:solidFill>
                <a:latin typeface="+mj-lt"/>
                <a:cs typeface="Calibri Light" panose="020F0302020204030204" pitchFamily="34" charset="0"/>
              </a:defRPr>
            </a:lvl5pPr>
            <a:lvl6pPr>
              <a:defRPr b="0" i="0">
                <a:solidFill>
                  <a:schemeClr val="tx1"/>
                </a:solidFill>
                <a:latin typeface="+mj-lt"/>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5" name="Slide Number Placeholder 5">
            <a:extLst>
              <a:ext uri="{FF2B5EF4-FFF2-40B4-BE49-F238E27FC236}">
                <a16:creationId xmlns:a16="http://schemas.microsoft.com/office/drawing/2014/main" id="{11579D1B-A70B-4E40-8FEB-4091D1FFC111}"/>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8" name="Title 1">
            <a:extLst>
              <a:ext uri="{FF2B5EF4-FFF2-40B4-BE49-F238E27FC236}">
                <a16:creationId xmlns:a16="http://schemas.microsoft.com/office/drawing/2014/main" id="{8AAF6132-D200-CCEB-EC38-E42D415D4338}"/>
              </a:ext>
            </a:extLst>
          </p:cNvPr>
          <p:cNvSpPr>
            <a:spLocks noGrp="1"/>
          </p:cNvSpPr>
          <p:nvPr>
            <p:ph type="title" hasCustomPrompt="1"/>
          </p:nvPr>
        </p:nvSpPr>
        <p:spPr>
          <a:xfrm>
            <a:off x="612648" y="208788"/>
            <a:ext cx="10960904"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9" name="Text Placeholder 4">
            <a:extLst>
              <a:ext uri="{FF2B5EF4-FFF2-40B4-BE49-F238E27FC236}">
                <a16:creationId xmlns:a16="http://schemas.microsoft.com/office/drawing/2014/main" id="{17FA1E5C-1617-0709-3C49-B68CFA78B4B5}"/>
              </a:ext>
            </a:extLst>
          </p:cNvPr>
          <p:cNvSpPr>
            <a:spLocks noGrp="1"/>
          </p:cNvSpPr>
          <p:nvPr>
            <p:ph type="body" sz="quarter" idx="37" hasCustomPrompt="1"/>
          </p:nvPr>
        </p:nvSpPr>
        <p:spPr>
          <a:xfrm>
            <a:off x="612648" y="1223772"/>
            <a:ext cx="10960904"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0" name="Text Placeholder 2">
            <a:extLst>
              <a:ext uri="{FF2B5EF4-FFF2-40B4-BE49-F238E27FC236}">
                <a16:creationId xmlns:a16="http://schemas.microsoft.com/office/drawing/2014/main" id="{B58EA44A-402A-484F-EC55-4A81665E3960}"/>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90787796"/>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MC">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9F28C9-D41D-CE34-19F5-2877AC800F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0" y="336649"/>
            <a:ext cx="12192000" cy="69161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Mandiant Consulting</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©2023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ECDCD384-D719-2C3B-C2C4-97B94B2A22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476925" y="418689"/>
            <a:ext cx="5674136" cy="5499927"/>
          </a:xfrm>
          <a:prstGeom prst="rect">
            <a:avLst/>
          </a:prstGeom>
        </p:spPr>
      </p:pic>
      <p:sp>
        <p:nvSpPr>
          <p:cNvPr id="9" name="Text Placeholder 14">
            <a:extLst>
              <a:ext uri="{FF2B5EF4-FFF2-40B4-BE49-F238E27FC236}">
                <a16:creationId xmlns:a16="http://schemas.microsoft.com/office/drawing/2014/main" id="{B6FEF1B7-CE0E-E80D-8BA9-DA2ACF9E79FE}"/>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pic>
        <p:nvPicPr>
          <p:cNvPr id="4" name="Graphic 3">
            <a:extLst>
              <a:ext uri="{FF2B5EF4-FFF2-40B4-BE49-F238E27FC236}">
                <a16:creationId xmlns:a16="http://schemas.microsoft.com/office/drawing/2014/main" id="{1B429F2F-28BC-4642-51D1-645AF0F44AC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2245592483"/>
      </p:ext>
    </p:extLst>
  </p:cSld>
  <p:clrMapOvr>
    <a:masterClrMapping/>
  </p:clrMapOvr>
  <p:extLst>
    <p:ext uri="{DCECCB84-F9BA-43D5-87BE-67443E8EF086}">
      <p15:sldGuideLst xmlns:p15="http://schemas.microsoft.com/office/powerpoint/2012/main">
        <p15:guide id="2" pos="38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meline-Light Bgrd">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42D80D8C-3E72-D147-A643-D18F289336B3}"/>
              </a:ext>
            </a:extLst>
          </p:cNvPr>
          <p:cNvSpPr>
            <a:spLocks noGrp="1"/>
          </p:cNvSpPr>
          <p:nvPr>
            <p:ph type="body" sz="quarter" idx="31" hasCustomPrompt="1"/>
          </p:nvPr>
        </p:nvSpPr>
        <p:spPr>
          <a:xfrm>
            <a:off x="703044" y="2135430"/>
            <a:ext cx="1684352"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41" name="Text Placeholder 12">
            <a:extLst>
              <a:ext uri="{FF2B5EF4-FFF2-40B4-BE49-F238E27FC236}">
                <a16:creationId xmlns:a16="http://schemas.microsoft.com/office/drawing/2014/main" id="{025412A7-255D-5F40-8C77-270613913565}"/>
              </a:ext>
            </a:extLst>
          </p:cNvPr>
          <p:cNvSpPr>
            <a:spLocks noGrp="1"/>
          </p:cNvSpPr>
          <p:nvPr>
            <p:ph type="body" sz="quarter" idx="38" hasCustomPrompt="1"/>
          </p:nvPr>
        </p:nvSpPr>
        <p:spPr>
          <a:xfrm>
            <a:off x="2542558" y="2135430"/>
            <a:ext cx="1737360"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42" name="Text Placeholder 12">
            <a:extLst>
              <a:ext uri="{FF2B5EF4-FFF2-40B4-BE49-F238E27FC236}">
                <a16:creationId xmlns:a16="http://schemas.microsoft.com/office/drawing/2014/main" id="{FC211ACE-EA7D-8148-A552-60886E324F2C}"/>
              </a:ext>
            </a:extLst>
          </p:cNvPr>
          <p:cNvSpPr>
            <a:spLocks noGrp="1"/>
          </p:cNvSpPr>
          <p:nvPr>
            <p:ph type="body" sz="quarter" idx="39" hasCustomPrompt="1"/>
          </p:nvPr>
        </p:nvSpPr>
        <p:spPr>
          <a:xfrm>
            <a:off x="4383372" y="2135430"/>
            <a:ext cx="1737360"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43" name="Text Placeholder 12">
            <a:extLst>
              <a:ext uri="{FF2B5EF4-FFF2-40B4-BE49-F238E27FC236}">
                <a16:creationId xmlns:a16="http://schemas.microsoft.com/office/drawing/2014/main" id="{F6669685-B46A-804B-B0C6-A56BB224ED41}"/>
              </a:ext>
            </a:extLst>
          </p:cNvPr>
          <p:cNvSpPr>
            <a:spLocks noGrp="1"/>
          </p:cNvSpPr>
          <p:nvPr>
            <p:ph type="body" sz="quarter" idx="40" hasCustomPrompt="1"/>
          </p:nvPr>
        </p:nvSpPr>
        <p:spPr>
          <a:xfrm>
            <a:off x="6236462" y="2135430"/>
            <a:ext cx="1737360"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44" name="Text Placeholder 12">
            <a:extLst>
              <a:ext uri="{FF2B5EF4-FFF2-40B4-BE49-F238E27FC236}">
                <a16:creationId xmlns:a16="http://schemas.microsoft.com/office/drawing/2014/main" id="{ADD3D544-580E-F04E-BB07-0839CAC75137}"/>
              </a:ext>
            </a:extLst>
          </p:cNvPr>
          <p:cNvSpPr>
            <a:spLocks noGrp="1"/>
          </p:cNvSpPr>
          <p:nvPr>
            <p:ph type="body" sz="quarter" idx="41" hasCustomPrompt="1"/>
          </p:nvPr>
        </p:nvSpPr>
        <p:spPr>
          <a:xfrm>
            <a:off x="8054520" y="2135430"/>
            <a:ext cx="1737360"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45" name="Text Placeholder 12">
            <a:extLst>
              <a:ext uri="{FF2B5EF4-FFF2-40B4-BE49-F238E27FC236}">
                <a16:creationId xmlns:a16="http://schemas.microsoft.com/office/drawing/2014/main" id="{2CCC8EAC-E3BB-074C-9973-DCA3C01C71FC}"/>
              </a:ext>
            </a:extLst>
          </p:cNvPr>
          <p:cNvSpPr>
            <a:spLocks noGrp="1"/>
          </p:cNvSpPr>
          <p:nvPr>
            <p:ph type="body" sz="quarter" idx="42" hasCustomPrompt="1"/>
          </p:nvPr>
        </p:nvSpPr>
        <p:spPr>
          <a:xfrm>
            <a:off x="9896445" y="2135430"/>
            <a:ext cx="1737360"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35" name="Title 1">
            <a:extLst>
              <a:ext uri="{FF2B5EF4-FFF2-40B4-BE49-F238E27FC236}">
                <a16:creationId xmlns:a16="http://schemas.microsoft.com/office/drawing/2014/main" id="{80890CB1-3A8C-5348-A867-D782ED739BA9}"/>
              </a:ext>
            </a:extLst>
          </p:cNvPr>
          <p:cNvSpPr>
            <a:spLocks noGrp="1"/>
          </p:cNvSpPr>
          <p:nvPr>
            <p:ph type="title" hasCustomPrompt="1"/>
          </p:nvPr>
        </p:nvSpPr>
        <p:spPr>
          <a:xfrm>
            <a:off x="612648" y="208788"/>
            <a:ext cx="10960904"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36" name="Text Placeholder 4">
            <a:extLst>
              <a:ext uri="{FF2B5EF4-FFF2-40B4-BE49-F238E27FC236}">
                <a16:creationId xmlns:a16="http://schemas.microsoft.com/office/drawing/2014/main" id="{E3A587EC-9C0D-F841-A3ED-DFD4AAB0308D}"/>
              </a:ext>
            </a:extLst>
          </p:cNvPr>
          <p:cNvSpPr>
            <a:spLocks noGrp="1"/>
          </p:cNvSpPr>
          <p:nvPr>
            <p:ph type="body" sz="quarter" idx="37" hasCustomPrompt="1"/>
          </p:nvPr>
        </p:nvSpPr>
        <p:spPr>
          <a:xfrm>
            <a:off x="612648" y="1223772"/>
            <a:ext cx="10960904"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37" name="Text Placeholder 2">
            <a:extLst>
              <a:ext uri="{FF2B5EF4-FFF2-40B4-BE49-F238E27FC236}">
                <a16:creationId xmlns:a16="http://schemas.microsoft.com/office/drawing/2014/main" id="{64B56544-22D4-3345-94C6-7D79B850F69C}"/>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
        <p:nvSpPr>
          <p:cNvPr id="3" name="TextBox 2">
            <a:extLst>
              <a:ext uri="{FF2B5EF4-FFF2-40B4-BE49-F238E27FC236}">
                <a16:creationId xmlns:a16="http://schemas.microsoft.com/office/drawing/2014/main" id="{C3EB70E5-330B-594E-A09D-4408EDC7B3F8}"/>
              </a:ext>
            </a:extLst>
          </p:cNvPr>
          <p:cNvSpPr txBox="1"/>
          <p:nvPr userDrawn="1"/>
        </p:nvSpPr>
        <p:spPr>
          <a:xfrm>
            <a:off x="4098925" y="1983762"/>
            <a:ext cx="0" cy="0"/>
          </a:xfrm>
          <a:prstGeom prst="rect">
            <a:avLst/>
          </a:prstGeom>
          <a:noFill/>
        </p:spPr>
        <p:txBody>
          <a:bodyPr wrap="none" lIns="0" rtlCol="0">
            <a:noAutofit/>
          </a:bodyPr>
          <a:lstStyle/>
          <a:p>
            <a:pPr algn="l"/>
            <a:endParaRPr lang="en-US" dirty="0" err="1"/>
          </a:p>
        </p:txBody>
      </p:sp>
      <p:sp>
        <p:nvSpPr>
          <p:cNvPr id="26" name="Slide Number Placeholder 5">
            <a:extLst>
              <a:ext uri="{FF2B5EF4-FFF2-40B4-BE49-F238E27FC236}">
                <a16:creationId xmlns:a16="http://schemas.microsoft.com/office/drawing/2014/main" id="{28BB45BD-4A07-468C-9BB1-EF6B682FE585}"/>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cxnSp>
        <p:nvCxnSpPr>
          <p:cNvPr id="20" name="Straight Connector 19">
            <a:extLst>
              <a:ext uri="{FF2B5EF4-FFF2-40B4-BE49-F238E27FC236}">
                <a16:creationId xmlns:a16="http://schemas.microsoft.com/office/drawing/2014/main" id="{224CA412-8361-B61B-16D8-F5E7E88B3B12}"/>
              </a:ext>
            </a:extLst>
          </p:cNvPr>
          <p:cNvCxnSpPr>
            <a:cxnSpLocks/>
          </p:cNvCxnSpPr>
          <p:nvPr userDrawn="1"/>
        </p:nvCxnSpPr>
        <p:spPr bwMode="gray">
          <a:xfrm>
            <a:off x="2373981" y="2129322"/>
            <a:ext cx="0" cy="367714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8772B8-262E-EF6A-3B22-25CAA0125BA7}"/>
              </a:ext>
            </a:extLst>
          </p:cNvPr>
          <p:cNvCxnSpPr>
            <a:cxnSpLocks/>
          </p:cNvCxnSpPr>
          <p:nvPr userDrawn="1"/>
        </p:nvCxnSpPr>
        <p:spPr bwMode="gray">
          <a:xfrm>
            <a:off x="4214795" y="2129322"/>
            <a:ext cx="0" cy="367714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0DDC1F-F1FF-E0EC-9DEF-36DAC47852E5}"/>
              </a:ext>
            </a:extLst>
          </p:cNvPr>
          <p:cNvCxnSpPr>
            <a:cxnSpLocks/>
          </p:cNvCxnSpPr>
          <p:nvPr userDrawn="1"/>
        </p:nvCxnSpPr>
        <p:spPr bwMode="gray">
          <a:xfrm>
            <a:off x="6052989" y="2129322"/>
            <a:ext cx="0" cy="367714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039394-7786-2535-1CDF-14DE2FB2F959}"/>
              </a:ext>
            </a:extLst>
          </p:cNvPr>
          <p:cNvCxnSpPr>
            <a:cxnSpLocks/>
          </p:cNvCxnSpPr>
          <p:nvPr userDrawn="1"/>
        </p:nvCxnSpPr>
        <p:spPr bwMode="gray">
          <a:xfrm>
            <a:off x="7885943" y="2129322"/>
            <a:ext cx="0" cy="367714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BE4BD7-17E7-5431-CA98-17BCE827E44C}"/>
              </a:ext>
            </a:extLst>
          </p:cNvPr>
          <p:cNvCxnSpPr>
            <a:cxnSpLocks/>
          </p:cNvCxnSpPr>
          <p:nvPr userDrawn="1"/>
        </p:nvCxnSpPr>
        <p:spPr bwMode="gray">
          <a:xfrm>
            <a:off x="9727867" y="2129322"/>
            <a:ext cx="0" cy="367714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72D415-B950-FB5E-4E95-D77EE64C4373}"/>
              </a:ext>
            </a:extLst>
          </p:cNvPr>
          <p:cNvSpPr txBox="1"/>
          <p:nvPr userDrawn="1"/>
        </p:nvSpPr>
        <p:spPr>
          <a:xfrm>
            <a:off x="703044" y="1792025"/>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4" name="TextBox 3">
            <a:extLst>
              <a:ext uri="{FF2B5EF4-FFF2-40B4-BE49-F238E27FC236}">
                <a16:creationId xmlns:a16="http://schemas.microsoft.com/office/drawing/2014/main" id="{7801D184-BFB5-F7B8-14E4-0A5E8172E5EB}"/>
              </a:ext>
            </a:extLst>
          </p:cNvPr>
          <p:cNvSpPr txBox="1"/>
          <p:nvPr userDrawn="1"/>
        </p:nvSpPr>
        <p:spPr>
          <a:xfrm>
            <a:off x="2542558" y="1802260"/>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5" name="TextBox 4">
            <a:extLst>
              <a:ext uri="{FF2B5EF4-FFF2-40B4-BE49-F238E27FC236}">
                <a16:creationId xmlns:a16="http://schemas.microsoft.com/office/drawing/2014/main" id="{C6111FAB-358E-FE53-60BD-660A7480853A}"/>
              </a:ext>
            </a:extLst>
          </p:cNvPr>
          <p:cNvSpPr txBox="1"/>
          <p:nvPr userDrawn="1"/>
        </p:nvSpPr>
        <p:spPr>
          <a:xfrm>
            <a:off x="6236462" y="1792024"/>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6" name="TextBox 5">
            <a:extLst>
              <a:ext uri="{FF2B5EF4-FFF2-40B4-BE49-F238E27FC236}">
                <a16:creationId xmlns:a16="http://schemas.microsoft.com/office/drawing/2014/main" id="{66A706D3-118E-9942-7501-B9549545446B}"/>
              </a:ext>
            </a:extLst>
          </p:cNvPr>
          <p:cNvSpPr txBox="1"/>
          <p:nvPr userDrawn="1"/>
        </p:nvSpPr>
        <p:spPr>
          <a:xfrm>
            <a:off x="4396948" y="1794681"/>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7" name="TextBox 6">
            <a:extLst>
              <a:ext uri="{FF2B5EF4-FFF2-40B4-BE49-F238E27FC236}">
                <a16:creationId xmlns:a16="http://schemas.microsoft.com/office/drawing/2014/main" id="{4DC69428-7B6C-EA0A-A5FD-A096FC0E7A86}"/>
              </a:ext>
            </a:extLst>
          </p:cNvPr>
          <p:cNvSpPr txBox="1"/>
          <p:nvPr userDrawn="1"/>
        </p:nvSpPr>
        <p:spPr>
          <a:xfrm>
            <a:off x="9833288" y="1790534"/>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8" name="TextBox 7">
            <a:extLst>
              <a:ext uri="{FF2B5EF4-FFF2-40B4-BE49-F238E27FC236}">
                <a16:creationId xmlns:a16="http://schemas.microsoft.com/office/drawing/2014/main" id="{E8B39933-8B75-10F0-8133-C9DF85DFDBD4}"/>
              </a:ext>
            </a:extLst>
          </p:cNvPr>
          <p:cNvSpPr txBox="1"/>
          <p:nvPr userDrawn="1"/>
        </p:nvSpPr>
        <p:spPr>
          <a:xfrm>
            <a:off x="8034875" y="1802259"/>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Tree>
    <p:extLst>
      <p:ext uri="{BB962C8B-B14F-4D97-AF65-F5344CB8AC3E}">
        <p14:creationId xmlns:p14="http://schemas.microsoft.com/office/powerpoint/2010/main" val="393930046"/>
      </p:ext>
    </p:extLst>
  </p:cSld>
  <p:clrMapOvr>
    <a:masterClrMapping/>
  </p:clrMapOvr>
  <p:extLst>
    <p:ext uri="{DCECCB84-F9BA-43D5-87BE-67443E8EF086}">
      <p15:sldGuideLst xmlns:p15="http://schemas.microsoft.com/office/powerpoint/2012/main">
        <p15:guide id="1" orient="horz" pos="28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stimonial-4">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FFB396FA-0FFB-4D9A-BE9C-7FA97A4E9A0F}"/>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0" name="Text Placeholder 24">
            <a:extLst>
              <a:ext uri="{FF2B5EF4-FFF2-40B4-BE49-F238E27FC236}">
                <a16:creationId xmlns:a16="http://schemas.microsoft.com/office/drawing/2014/main" id="{4096D5EC-3DE5-D78D-76C2-AE9186732498}"/>
              </a:ext>
            </a:extLst>
          </p:cNvPr>
          <p:cNvSpPr>
            <a:spLocks noGrp="1"/>
          </p:cNvSpPr>
          <p:nvPr>
            <p:ph type="body" sz="quarter" idx="15" hasCustomPrompt="1"/>
          </p:nvPr>
        </p:nvSpPr>
        <p:spPr>
          <a:xfrm>
            <a:off x="4937632" y="4234256"/>
            <a:ext cx="4953000" cy="261610"/>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11" name="Text Placeholder 30">
            <a:extLst>
              <a:ext uri="{FF2B5EF4-FFF2-40B4-BE49-F238E27FC236}">
                <a16:creationId xmlns:a16="http://schemas.microsoft.com/office/drawing/2014/main" id="{9CFAB51F-6E96-CC42-EF27-19D9CBDD3A9C}"/>
              </a:ext>
            </a:extLst>
          </p:cNvPr>
          <p:cNvSpPr>
            <a:spLocks noGrp="1"/>
          </p:cNvSpPr>
          <p:nvPr>
            <p:ph type="body" sz="quarter" idx="16" hasCustomPrompt="1"/>
          </p:nvPr>
        </p:nvSpPr>
        <p:spPr>
          <a:xfrm>
            <a:off x="4936141" y="2346892"/>
            <a:ext cx="5085272" cy="1736725"/>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8" name="Text Placeholder 2">
            <a:extLst>
              <a:ext uri="{FF2B5EF4-FFF2-40B4-BE49-F238E27FC236}">
                <a16:creationId xmlns:a16="http://schemas.microsoft.com/office/drawing/2014/main" id="{9AEC005C-5BF5-6732-E307-627C44CE09A1}"/>
              </a:ext>
            </a:extLst>
          </p:cNvPr>
          <p:cNvSpPr>
            <a:spLocks noGrp="1"/>
          </p:cNvSpPr>
          <p:nvPr>
            <p:ph type="body" sz="quarter" idx="24" hasCustomPrompt="1"/>
          </p:nvPr>
        </p:nvSpPr>
        <p:spPr>
          <a:xfrm>
            <a:off x="612648"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
        <p:nvSpPr>
          <p:cNvPr id="3" name="Picture Placeholder 3">
            <a:extLst>
              <a:ext uri="{FF2B5EF4-FFF2-40B4-BE49-F238E27FC236}">
                <a16:creationId xmlns:a16="http://schemas.microsoft.com/office/drawing/2014/main" id="{FE79915A-BAA8-A210-560E-1437A34B922C}"/>
              </a:ext>
            </a:extLst>
          </p:cNvPr>
          <p:cNvSpPr>
            <a:spLocks noGrp="1"/>
          </p:cNvSpPr>
          <p:nvPr>
            <p:ph type="pic" sz="quarter" idx="25" hasCustomPrompt="1"/>
          </p:nvPr>
        </p:nvSpPr>
        <p:spPr>
          <a:xfrm>
            <a:off x="-107576" y="2239285"/>
            <a:ext cx="4733667" cy="2382605"/>
          </a:xfrm>
          <a:prstGeom prst="roundRect">
            <a:avLst>
              <a:gd name="adj" fmla="val 967"/>
            </a:avLst>
          </a:prstGeom>
          <a:solidFill>
            <a:schemeClr val="tx2"/>
          </a:solidFill>
        </p:spPr>
        <p:txBody>
          <a:bodyPr anchor="ctr">
            <a:noAutofit/>
          </a:bodyPr>
          <a:lstStyle>
            <a:lvl1pPr marL="0" marR="0" indent="0" algn="ctr" defTabSz="914354" rtl="0" eaLnBrk="1" fontAlgn="auto" latinLnBrk="0" hangingPunct="1">
              <a:lnSpc>
                <a:spcPct val="10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insert a photo</a:t>
            </a:r>
            <a:br>
              <a:rPr lang="en-US" dirty="0"/>
            </a:br>
            <a:r>
              <a:rPr lang="en-US" dirty="0"/>
              <a:t>or company logo</a:t>
            </a:r>
            <a:br>
              <a:rPr lang="en-US" dirty="0"/>
            </a:br>
            <a:r>
              <a:rPr lang="en-US" dirty="0"/>
              <a:t> click on the photo icon</a:t>
            </a:r>
          </a:p>
        </p:txBody>
      </p:sp>
      <p:cxnSp>
        <p:nvCxnSpPr>
          <p:cNvPr id="9" name="Straight Connector 8">
            <a:extLst>
              <a:ext uri="{FF2B5EF4-FFF2-40B4-BE49-F238E27FC236}">
                <a16:creationId xmlns:a16="http://schemas.microsoft.com/office/drawing/2014/main" id="{D6590115-8027-45BF-1A4A-4EEE25C1D6B7}"/>
              </a:ext>
            </a:extLst>
          </p:cNvPr>
          <p:cNvCxnSpPr>
            <a:cxnSpLocks/>
          </p:cNvCxnSpPr>
          <p:nvPr userDrawn="1"/>
        </p:nvCxnSpPr>
        <p:spPr bwMode="gray">
          <a:xfrm>
            <a:off x="4953000" y="2236825"/>
            <a:ext cx="5401948"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5A5F9F0-9CB9-96C4-1CF4-187619B687B4}"/>
              </a:ext>
            </a:extLst>
          </p:cNvPr>
          <p:cNvCxnSpPr>
            <a:cxnSpLocks/>
          </p:cNvCxnSpPr>
          <p:nvPr userDrawn="1"/>
        </p:nvCxnSpPr>
        <p:spPr bwMode="gray">
          <a:xfrm>
            <a:off x="4953750" y="4615916"/>
            <a:ext cx="5401198"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94600417"/>
      </p:ext>
    </p:extLst>
  </p:cSld>
  <p:clrMapOvr>
    <a:masterClrMapping/>
  </p:clrMapOvr>
  <p:extLst>
    <p:ext uri="{DCECCB84-F9BA-43D5-87BE-67443E8EF086}">
      <p15:sldGuideLst xmlns:p15="http://schemas.microsoft.com/office/powerpoint/2012/main">
        <p15:guide id="1" pos="1752" userDrawn="1">
          <p15:clr>
            <a:srgbClr val="FBAE40"/>
          </p15:clr>
        </p15:guide>
        <p15:guide id="2" pos="6408" userDrawn="1">
          <p15:clr>
            <a:srgbClr val="FBAE40"/>
          </p15:clr>
        </p15:guide>
        <p15:guide id="3" pos="312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stimonial-Long-1">
    <p:spTree>
      <p:nvGrpSpPr>
        <p:cNvPr id="1" name=""/>
        <p:cNvGrpSpPr/>
        <p:nvPr/>
      </p:nvGrpSpPr>
      <p:grpSpPr>
        <a:xfrm>
          <a:off x="0" y="0"/>
          <a:ext cx="0" cy="0"/>
          <a:chOff x="0" y="0"/>
          <a:chExt cx="0" cy="0"/>
        </a:xfrm>
      </p:grpSpPr>
      <p:sp>
        <p:nvSpPr>
          <p:cNvPr id="29" name="Text Placeholder 24">
            <a:extLst>
              <a:ext uri="{FF2B5EF4-FFF2-40B4-BE49-F238E27FC236}">
                <a16:creationId xmlns:a16="http://schemas.microsoft.com/office/drawing/2014/main" id="{7F399210-A210-BB4B-91C3-EBDD15717097}"/>
              </a:ext>
            </a:extLst>
          </p:cNvPr>
          <p:cNvSpPr>
            <a:spLocks noGrp="1"/>
          </p:cNvSpPr>
          <p:nvPr>
            <p:ph type="body" sz="quarter" idx="12" hasCustomPrompt="1"/>
          </p:nvPr>
        </p:nvSpPr>
        <p:spPr>
          <a:xfrm>
            <a:off x="3551120" y="5464246"/>
            <a:ext cx="7777730" cy="261610"/>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31" name="Text Placeholder 30">
            <a:extLst>
              <a:ext uri="{FF2B5EF4-FFF2-40B4-BE49-F238E27FC236}">
                <a16:creationId xmlns:a16="http://schemas.microsoft.com/office/drawing/2014/main" id="{24172626-FB5F-364A-8DB1-5D998DC56627}"/>
              </a:ext>
            </a:extLst>
          </p:cNvPr>
          <p:cNvSpPr>
            <a:spLocks noGrp="1"/>
          </p:cNvSpPr>
          <p:nvPr>
            <p:ph type="body" sz="quarter" idx="13" hasCustomPrompt="1"/>
          </p:nvPr>
        </p:nvSpPr>
        <p:spPr>
          <a:xfrm>
            <a:off x="3572001" y="1825530"/>
            <a:ext cx="7985438" cy="1736725"/>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6" name="Slide Number Placeholder 5">
            <a:extLst>
              <a:ext uri="{FF2B5EF4-FFF2-40B4-BE49-F238E27FC236}">
                <a16:creationId xmlns:a16="http://schemas.microsoft.com/office/drawing/2014/main" id="{B4EB1B36-2E3F-42D8-A875-4C8832B0C414}"/>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5" name="Text Placeholder 2">
            <a:extLst>
              <a:ext uri="{FF2B5EF4-FFF2-40B4-BE49-F238E27FC236}">
                <a16:creationId xmlns:a16="http://schemas.microsoft.com/office/drawing/2014/main" id="{46E98946-096A-1A81-D9D2-DB7AFDE3697C}"/>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cxnSp>
        <p:nvCxnSpPr>
          <p:cNvPr id="22" name="Straight Connector 21">
            <a:extLst>
              <a:ext uri="{FF2B5EF4-FFF2-40B4-BE49-F238E27FC236}">
                <a16:creationId xmlns:a16="http://schemas.microsoft.com/office/drawing/2014/main" id="{FBFDF541-136D-D595-6BA1-12204B951823}"/>
              </a:ext>
            </a:extLst>
          </p:cNvPr>
          <p:cNvCxnSpPr>
            <a:cxnSpLocks/>
          </p:cNvCxnSpPr>
          <p:nvPr userDrawn="1"/>
        </p:nvCxnSpPr>
        <p:spPr bwMode="gray">
          <a:xfrm>
            <a:off x="3571251" y="1715463"/>
            <a:ext cx="8011149"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F4165FFA-C665-D0FA-FD1E-2FA167E1D7C6}"/>
              </a:ext>
            </a:extLst>
          </p:cNvPr>
          <p:cNvCxnSpPr>
            <a:cxnSpLocks/>
          </p:cNvCxnSpPr>
          <p:nvPr userDrawn="1"/>
        </p:nvCxnSpPr>
        <p:spPr bwMode="gray">
          <a:xfrm>
            <a:off x="3571251" y="5845906"/>
            <a:ext cx="8011149"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9" name="Picture Placeholder 3">
            <a:extLst>
              <a:ext uri="{FF2B5EF4-FFF2-40B4-BE49-F238E27FC236}">
                <a16:creationId xmlns:a16="http://schemas.microsoft.com/office/drawing/2014/main" id="{33918C6E-176E-D30A-9A89-F64FF4D9C78E}"/>
              </a:ext>
            </a:extLst>
          </p:cNvPr>
          <p:cNvSpPr>
            <a:spLocks noGrp="1"/>
          </p:cNvSpPr>
          <p:nvPr>
            <p:ph type="pic" sz="quarter" idx="25" hasCustomPrompt="1"/>
          </p:nvPr>
        </p:nvSpPr>
        <p:spPr>
          <a:xfrm>
            <a:off x="609600" y="2064189"/>
            <a:ext cx="2455333" cy="982639"/>
          </a:xfrm>
          <a:prstGeom prst="roundRect">
            <a:avLst>
              <a:gd name="adj" fmla="val 942"/>
            </a:avLst>
          </a:prstGeom>
          <a:noFill/>
        </p:spPr>
        <p:txBody>
          <a:bodyPr anchor="ctr">
            <a:noAutofit/>
          </a:bodyPr>
          <a:lstStyle>
            <a:lvl1pPr marL="0" marR="0" indent="0" algn="ctr" defTabSz="914354" rtl="0" eaLnBrk="1" fontAlgn="auto" latinLnBrk="0" hangingPunct="1">
              <a:lnSpc>
                <a:spcPct val="9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To insert company logo</a:t>
            </a:r>
            <a:br>
              <a:rPr lang="en-US" dirty="0"/>
            </a:br>
            <a:r>
              <a:rPr lang="en-US" dirty="0"/>
              <a:t> click on the photo icon</a:t>
            </a:r>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p:txBody>
      </p:sp>
    </p:spTree>
    <p:extLst>
      <p:ext uri="{BB962C8B-B14F-4D97-AF65-F5344CB8AC3E}">
        <p14:creationId xmlns:p14="http://schemas.microsoft.com/office/powerpoint/2010/main" val="144996657"/>
      </p:ext>
    </p:extLst>
  </p:cSld>
  <p:clrMapOvr>
    <a:masterClrMapping/>
  </p:clrMapOvr>
  <p:extLst>
    <p:ext uri="{DCECCB84-F9BA-43D5-87BE-67443E8EF086}">
      <p15:sldGuideLst xmlns:p15="http://schemas.microsoft.com/office/powerpoint/2012/main">
        <p15:guide id="1" pos="1752" userDrawn="1">
          <p15:clr>
            <a:srgbClr val="FBAE40"/>
          </p15:clr>
        </p15:guide>
        <p15:guide id="2" pos="312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meline-Light Bgr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CD3FB-4D26-F747-8C78-F7CFB540F3DA}"/>
              </a:ext>
            </a:extLst>
          </p:cNvPr>
          <p:cNvSpPr/>
          <p:nvPr userDrawn="1"/>
        </p:nvSpPr>
        <p:spPr>
          <a:xfrm>
            <a:off x="1279771" y="6494149"/>
            <a:ext cx="872230" cy="92333"/>
          </a:xfrm>
          <a:prstGeom prst="rect">
            <a:avLst/>
          </a:prstGeom>
        </p:spPr>
        <p:txBody>
          <a:bodyPr wrap="square" lIns="0" tIns="0" rIns="0" bIns="0" anchor="ctr" anchorCtr="0">
            <a:spAutoFit/>
          </a:bodyPr>
          <a:lstStyle/>
          <a:p>
            <a:pPr algn="l"/>
            <a:r>
              <a:rPr lang="en-US" sz="600" b="0" i="0">
                <a:solidFill>
                  <a:schemeClr val="tx1">
                    <a:lumMod val="95000"/>
                    <a:lumOff val="5000"/>
                  </a:schemeClr>
                </a:solidFill>
                <a:latin typeface="Arial" panose="020B0604020202020204" pitchFamily="34" charset="0"/>
                <a:cs typeface="Arial" panose="020B0604020202020204" pitchFamily="34" charset="0"/>
              </a:rPr>
              <a:t>©2021 Mandiant</a:t>
            </a:r>
          </a:p>
        </p:txBody>
      </p:sp>
      <p:pic>
        <p:nvPicPr>
          <p:cNvPr id="30" name="Graphic 29">
            <a:extLst>
              <a:ext uri="{FF2B5EF4-FFF2-40B4-BE49-F238E27FC236}">
                <a16:creationId xmlns:a16="http://schemas.microsoft.com/office/drawing/2014/main" id="{B79B1A89-1713-E545-AA7A-043F833B28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666" y="6454795"/>
            <a:ext cx="143933" cy="143933"/>
          </a:xfrm>
          <a:prstGeom prst="rect">
            <a:avLst/>
          </a:prstGeom>
        </p:spPr>
      </p:pic>
      <p:grpSp>
        <p:nvGrpSpPr>
          <p:cNvPr id="21" name="Group 20">
            <a:extLst>
              <a:ext uri="{FF2B5EF4-FFF2-40B4-BE49-F238E27FC236}">
                <a16:creationId xmlns:a16="http://schemas.microsoft.com/office/drawing/2014/main" id="{31BF5AA9-9928-1040-A666-9410DC80DFEE}"/>
              </a:ext>
            </a:extLst>
          </p:cNvPr>
          <p:cNvGrpSpPr/>
          <p:nvPr userDrawn="1"/>
        </p:nvGrpSpPr>
        <p:grpSpPr>
          <a:xfrm>
            <a:off x="611886" y="6391275"/>
            <a:ext cx="206584" cy="179791"/>
            <a:chOff x="1663255" y="2091113"/>
            <a:chExt cx="1096060" cy="953909"/>
          </a:xfrm>
        </p:grpSpPr>
        <p:sp>
          <p:nvSpPr>
            <p:cNvPr id="22" name="Freeform 21">
              <a:extLst>
                <a:ext uri="{FF2B5EF4-FFF2-40B4-BE49-F238E27FC236}">
                  <a16:creationId xmlns:a16="http://schemas.microsoft.com/office/drawing/2014/main" id="{5E27CEC7-32AB-A649-90A6-39E47F63AE60}"/>
                </a:ext>
              </a:extLst>
            </p:cNvPr>
            <p:cNvSpPr/>
            <p:nvPr/>
          </p:nvSpPr>
          <p:spPr>
            <a:xfrm>
              <a:off x="2582903" y="2438908"/>
              <a:ext cx="176412" cy="606113"/>
            </a:xfrm>
            <a:custGeom>
              <a:avLst/>
              <a:gdLst>
                <a:gd name="connsiteX0" fmla="*/ 176481 w 176412"/>
                <a:gd name="connsiteY0" fmla="*/ 61 h 606113"/>
                <a:gd name="connsiteX1" fmla="*/ 68 w 176412"/>
                <a:gd name="connsiteY1" fmla="*/ 176226 h 606113"/>
                <a:gd name="connsiteX2" fmla="*/ 68 w 176412"/>
                <a:gd name="connsiteY2" fmla="*/ 176350 h 606113"/>
                <a:gd name="connsiteX3" fmla="*/ 68 w 176412"/>
                <a:gd name="connsiteY3" fmla="*/ 606175 h 606113"/>
                <a:gd name="connsiteX4" fmla="*/ 176481 w 176412"/>
                <a:gd name="connsiteY4" fmla="*/ 606175 h 60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12" h="606113">
                  <a:moveTo>
                    <a:pt x="176481" y="61"/>
                  </a:moveTo>
                  <a:cubicBezTo>
                    <a:pt x="79119" y="-7"/>
                    <a:pt x="137" y="78864"/>
                    <a:pt x="68" y="176226"/>
                  </a:cubicBezTo>
                  <a:cubicBezTo>
                    <a:pt x="68" y="176267"/>
                    <a:pt x="68" y="176308"/>
                    <a:pt x="68" y="176350"/>
                  </a:cubicBezTo>
                  <a:lnTo>
                    <a:pt x="68" y="606175"/>
                  </a:lnTo>
                  <a:lnTo>
                    <a:pt x="176481" y="606175"/>
                  </a:lnTo>
                  <a:close/>
                </a:path>
              </a:pathLst>
            </a:custGeom>
            <a:solidFill>
              <a:srgbClr val="231F20"/>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25C5FB85-863F-6049-9250-EAA0DE4E5DFD}"/>
                </a:ext>
              </a:extLst>
            </p:cNvPr>
            <p:cNvSpPr/>
            <p:nvPr/>
          </p:nvSpPr>
          <p:spPr>
            <a:xfrm>
              <a:off x="1663255" y="2091113"/>
              <a:ext cx="1096060" cy="953909"/>
            </a:xfrm>
            <a:custGeom>
              <a:avLst/>
              <a:gdLst>
                <a:gd name="connsiteX0" fmla="*/ 1096129 w 1096060"/>
                <a:gd name="connsiteY0" fmla="*/ 210716 h 953909"/>
                <a:gd name="connsiteX1" fmla="*/ 1093272 w 1096060"/>
                <a:gd name="connsiteY1" fmla="*/ 210354 h 953909"/>
                <a:gd name="connsiteX2" fmla="*/ 1012376 w 1096060"/>
                <a:gd name="connsiteY2" fmla="*/ 222241 h 953909"/>
                <a:gd name="connsiteX3" fmla="*/ 916697 w 1096060"/>
                <a:gd name="connsiteY3" fmla="*/ 294126 h 953909"/>
                <a:gd name="connsiteX4" fmla="*/ 915297 w 1096060"/>
                <a:gd name="connsiteY4" fmla="*/ 295517 h 953909"/>
                <a:gd name="connsiteX5" fmla="*/ 855918 w 1096060"/>
                <a:gd name="connsiteY5" fmla="*/ 364507 h 953909"/>
                <a:gd name="connsiteX6" fmla="*/ 583018 w 1096060"/>
                <a:gd name="connsiteY6" fmla="*/ 739715 h 953909"/>
                <a:gd name="connsiteX7" fmla="*/ 478900 w 1096060"/>
                <a:gd name="connsiteY7" fmla="*/ 739715 h 953909"/>
                <a:gd name="connsiteX8" fmla="*/ 179138 w 1096060"/>
                <a:gd name="connsiteY8" fmla="*/ 327578 h 953909"/>
                <a:gd name="connsiteX9" fmla="*/ 179138 w 1096060"/>
                <a:gd name="connsiteY9" fmla="*/ 953971 h 953909"/>
                <a:gd name="connsiteX10" fmla="*/ 68 w 1096060"/>
                <a:gd name="connsiteY10" fmla="*/ 953971 h 953909"/>
                <a:gd name="connsiteX11" fmla="*/ 68 w 1096060"/>
                <a:gd name="connsiteY11" fmla="*/ 61 h 953909"/>
                <a:gd name="connsiteX12" fmla="*/ 140257 w 1096060"/>
                <a:gd name="connsiteY12" fmla="*/ 61 h 953909"/>
                <a:gd name="connsiteX13" fmla="*/ 530220 w 1096060"/>
                <a:gd name="connsiteY13" fmla="*/ 537747 h 953909"/>
                <a:gd name="connsiteX14" fmla="*/ 921574 w 1096060"/>
                <a:gd name="connsiteY14" fmla="*/ 61 h 953909"/>
                <a:gd name="connsiteX15" fmla="*/ 1096101 w 1096060"/>
                <a:gd name="connsiteY15" fmla="*/ 61 h 95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6060" h="953909">
                  <a:moveTo>
                    <a:pt x="1096129" y="210716"/>
                  </a:moveTo>
                  <a:lnTo>
                    <a:pt x="1093272" y="210354"/>
                  </a:lnTo>
                  <a:cubicBezTo>
                    <a:pt x="1065725" y="206605"/>
                    <a:pt x="1037680" y="210726"/>
                    <a:pt x="1012376" y="222241"/>
                  </a:cubicBezTo>
                  <a:cubicBezTo>
                    <a:pt x="976736" y="240761"/>
                    <a:pt x="944406" y="265051"/>
                    <a:pt x="916697" y="294126"/>
                  </a:cubicBezTo>
                  <a:lnTo>
                    <a:pt x="915297" y="295517"/>
                  </a:lnTo>
                  <a:cubicBezTo>
                    <a:pt x="893656" y="316856"/>
                    <a:pt x="873797" y="339929"/>
                    <a:pt x="855918" y="364507"/>
                  </a:cubicBezTo>
                  <a:lnTo>
                    <a:pt x="583018" y="739715"/>
                  </a:lnTo>
                  <a:lnTo>
                    <a:pt x="478900" y="739715"/>
                  </a:lnTo>
                  <a:lnTo>
                    <a:pt x="179138" y="327578"/>
                  </a:lnTo>
                  <a:lnTo>
                    <a:pt x="179138" y="953971"/>
                  </a:lnTo>
                  <a:lnTo>
                    <a:pt x="68" y="953971"/>
                  </a:lnTo>
                  <a:lnTo>
                    <a:pt x="68" y="61"/>
                  </a:lnTo>
                  <a:lnTo>
                    <a:pt x="140257" y="61"/>
                  </a:lnTo>
                  <a:lnTo>
                    <a:pt x="530220" y="537747"/>
                  </a:lnTo>
                  <a:lnTo>
                    <a:pt x="921574" y="61"/>
                  </a:lnTo>
                  <a:lnTo>
                    <a:pt x="1096101" y="61"/>
                  </a:lnTo>
                  <a:close/>
                </a:path>
              </a:pathLst>
            </a:custGeom>
            <a:solidFill>
              <a:srgbClr val="D6001C"/>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sp>
        <p:nvSpPr>
          <p:cNvPr id="24" name="Slide Number Placeholder 6">
            <a:extLst>
              <a:ext uri="{FF2B5EF4-FFF2-40B4-BE49-F238E27FC236}">
                <a16:creationId xmlns:a16="http://schemas.microsoft.com/office/drawing/2014/main" id="{876F16EA-383F-0C47-BB56-113A0BD7240D}"/>
              </a:ext>
            </a:extLst>
          </p:cNvPr>
          <p:cNvSpPr txBox="1">
            <a:spLocks/>
          </p:cNvSpPr>
          <p:nvPr userDrawn="1"/>
        </p:nvSpPr>
        <p:spPr>
          <a:xfrm>
            <a:off x="11616172" y="6347258"/>
            <a:ext cx="398545" cy="359009"/>
          </a:xfrm>
          <a:prstGeom prst="rect">
            <a:avLst/>
          </a:prstGeom>
        </p:spPr>
        <p:txBody>
          <a:bodyPr lIns="0" tIns="0" rIns="0" bIns="0" anchor="ctr" anchorCtr="0"/>
          <a:lstStyle>
            <a:defPPr>
              <a:defRPr lang="en-US"/>
            </a:defPPr>
            <a:lvl1pPr marL="0" algn="ctr" defTabSz="914400" rtl="0" eaLnBrk="1" latinLnBrk="0" hangingPunct="1">
              <a:defRPr sz="1050" b="0" i="0" kern="1200">
                <a:solidFill>
                  <a:schemeClr val="bg2">
                    <a:lumMod val="10000"/>
                  </a:schemeClr>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964D96-B149-1C4B-9CBC-AA4A17CF9F78}" type="slidenum">
              <a:rPr lang="en-US" smtClean="0">
                <a:latin typeface="Arial" panose="020B0604020202020204" pitchFamily="34" charset="0"/>
                <a:cs typeface="Arial" panose="020B0604020202020204" pitchFamily="34" charset="0"/>
              </a:rPr>
              <a:pPr/>
              <a:t>‹#›</a:t>
            </a:fld>
            <a:endParaRPr lang="en-US">
              <a:latin typeface="Arial" panose="020B0604020202020204" pitchFamily="34" charset="0"/>
              <a:cs typeface="Arial" panose="020B0604020202020204" pitchFamily="34" charset="0"/>
            </a:endParaRPr>
          </a:p>
        </p:txBody>
      </p:sp>
      <p:sp>
        <p:nvSpPr>
          <p:cNvPr id="26" name="Text Placeholder 23">
            <a:extLst>
              <a:ext uri="{FF2B5EF4-FFF2-40B4-BE49-F238E27FC236}">
                <a16:creationId xmlns:a16="http://schemas.microsoft.com/office/drawing/2014/main" id="{FCF8DC70-4F05-8C4C-866E-5E7CDC05D4D0}"/>
              </a:ext>
            </a:extLst>
          </p:cNvPr>
          <p:cNvSpPr>
            <a:spLocks noGrp="1"/>
          </p:cNvSpPr>
          <p:nvPr>
            <p:ph type="body" sz="quarter" idx="23" hasCustomPrompt="1"/>
          </p:nvPr>
        </p:nvSpPr>
        <p:spPr>
          <a:xfrm>
            <a:off x="599038" y="1153662"/>
            <a:ext cx="10960904" cy="310353"/>
          </a:xfrm>
        </p:spPr>
        <p:txBody>
          <a:bodyPr tIns="0" bIns="91440" anchor="t" anchorCtr="0"/>
          <a:lstStyle>
            <a:lvl5pPr>
              <a:defRPr>
                <a:solidFill>
                  <a:srgbClr val="8A8A8A"/>
                </a:solidFill>
              </a:defRPr>
            </a:lvl5pPr>
          </a:lstStyle>
          <a:p>
            <a:pPr lvl="4"/>
            <a:r>
              <a:rPr lang="en-US"/>
              <a:t>Edit subhead headline</a:t>
            </a:r>
          </a:p>
        </p:txBody>
      </p:sp>
      <p:sp>
        <p:nvSpPr>
          <p:cNvPr id="27" name="Title 1">
            <a:extLst>
              <a:ext uri="{FF2B5EF4-FFF2-40B4-BE49-F238E27FC236}">
                <a16:creationId xmlns:a16="http://schemas.microsoft.com/office/drawing/2014/main" id="{2AFDFA57-50A0-8D4C-8DA2-04D200403870}"/>
              </a:ext>
            </a:extLst>
          </p:cNvPr>
          <p:cNvSpPr>
            <a:spLocks noGrp="1"/>
          </p:cNvSpPr>
          <p:nvPr>
            <p:ph type="title" hasCustomPrompt="1"/>
          </p:nvPr>
        </p:nvSpPr>
        <p:spPr>
          <a:xfrm>
            <a:off x="599038" y="593562"/>
            <a:ext cx="10960904" cy="428123"/>
          </a:xfrm>
          <a:prstGeom prst="rect">
            <a:avLst/>
          </a:prstGeom>
        </p:spPr>
        <p:txBody>
          <a:bodyPr anchor="t" anchorCtr="0">
            <a:noAutofit/>
          </a:bodyPr>
          <a:lstStyle>
            <a:lvl1pPr>
              <a:defRPr sz="3400">
                <a:solidFill>
                  <a:schemeClr val="tx1"/>
                </a:solidFill>
              </a:defRPr>
            </a:lvl1pPr>
          </a:lstStyle>
          <a:p>
            <a:pPr lvl="0"/>
            <a:r>
              <a:rPr lang="en-US"/>
              <a:t>Edit Section Headline</a:t>
            </a:r>
          </a:p>
        </p:txBody>
      </p:sp>
    </p:spTree>
    <p:extLst>
      <p:ext uri="{BB962C8B-B14F-4D97-AF65-F5344CB8AC3E}">
        <p14:creationId xmlns:p14="http://schemas.microsoft.com/office/powerpoint/2010/main" val="2578528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lumn Text-Subhead-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4AB3BD-A09A-594C-AECA-B93D055FFB99}"/>
              </a:ext>
            </a:extLst>
          </p:cNvPr>
          <p:cNvSpPr/>
          <p:nvPr userDrawn="1"/>
        </p:nvSpPr>
        <p:spPr>
          <a:xfrm>
            <a:off x="1279771" y="6494149"/>
            <a:ext cx="872230" cy="92333"/>
          </a:xfrm>
          <a:prstGeom prst="rect">
            <a:avLst/>
          </a:prstGeom>
        </p:spPr>
        <p:txBody>
          <a:bodyPr wrap="square" lIns="0" tIns="0" rIns="0" bIns="0" anchor="ctr" anchorCtr="0">
            <a:spAutoFit/>
          </a:bodyPr>
          <a:lstStyle/>
          <a:p>
            <a:pPr algn="l"/>
            <a:r>
              <a:rPr lang="en-US" sz="600" b="0" i="0">
                <a:solidFill>
                  <a:schemeClr val="tx1">
                    <a:lumMod val="95000"/>
                    <a:lumOff val="5000"/>
                  </a:schemeClr>
                </a:solidFill>
                <a:latin typeface="Arial" panose="020B0604020202020204" pitchFamily="34" charset="0"/>
                <a:cs typeface="Arial" panose="020B0604020202020204" pitchFamily="34" charset="0"/>
              </a:rPr>
              <a:t>©2021 Mandiant</a:t>
            </a:r>
          </a:p>
        </p:txBody>
      </p:sp>
      <p:pic>
        <p:nvPicPr>
          <p:cNvPr id="9" name="Graphic 8">
            <a:extLst>
              <a:ext uri="{FF2B5EF4-FFF2-40B4-BE49-F238E27FC236}">
                <a16:creationId xmlns:a16="http://schemas.microsoft.com/office/drawing/2014/main" id="{2C4FCD37-AD6D-7647-BF9E-6ACB16FC0F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666" y="6454795"/>
            <a:ext cx="143933" cy="143933"/>
          </a:xfrm>
          <a:prstGeom prst="rect">
            <a:avLst/>
          </a:prstGeom>
        </p:spPr>
      </p:pic>
      <p:sp>
        <p:nvSpPr>
          <p:cNvPr id="26" name="Slide Number Placeholder 6">
            <a:extLst>
              <a:ext uri="{FF2B5EF4-FFF2-40B4-BE49-F238E27FC236}">
                <a16:creationId xmlns:a16="http://schemas.microsoft.com/office/drawing/2014/main" id="{D1A2FAD8-A2D7-D844-A741-E6426DD86DE7}"/>
              </a:ext>
            </a:extLst>
          </p:cNvPr>
          <p:cNvSpPr txBox="1">
            <a:spLocks/>
          </p:cNvSpPr>
          <p:nvPr userDrawn="1"/>
        </p:nvSpPr>
        <p:spPr>
          <a:xfrm>
            <a:off x="11467947" y="6206441"/>
            <a:ext cx="724053" cy="652227"/>
          </a:xfrm>
          <a:prstGeom prst="rect">
            <a:avLst/>
          </a:prstGeom>
        </p:spPr>
        <p:txBody>
          <a:bodyPr lIns="0" tIns="0" rIns="0" bIns="0" anchor="ctr" anchorCtr="0"/>
          <a:lstStyle>
            <a:defPPr>
              <a:defRPr lang="en-US"/>
            </a:defPPr>
            <a:lvl1pPr marL="0" algn="ctr" defTabSz="914400" rtl="0" eaLnBrk="1" latinLnBrk="0" hangingPunct="1">
              <a:defRPr sz="1050" b="0" i="0" kern="1200">
                <a:solidFill>
                  <a:schemeClr val="bg2">
                    <a:lumMod val="10000"/>
                  </a:schemeClr>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964D96-B149-1C4B-9CBC-AA4A17CF9F78}" type="slidenum">
              <a:rPr lang="en-US" sz="1050" smtClean="0">
                <a:solidFill>
                  <a:srgbClr val="121119"/>
                </a:solidFill>
                <a:latin typeface="Arial" panose="020B0604020202020204" pitchFamily="34" charset="0"/>
                <a:cs typeface="Arial" panose="020B0604020202020204" pitchFamily="34" charset="0"/>
              </a:rPr>
              <a:pPr/>
              <a:t>‹#›</a:t>
            </a:fld>
            <a:endParaRPr lang="en-US" sz="1050">
              <a:solidFill>
                <a:srgbClr val="121119"/>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054118DA-FC50-8E41-A1E4-C9328FFF6BE6}"/>
              </a:ext>
            </a:extLst>
          </p:cNvPr>
          <p:cNvGrpSpPr/>
          <p:nvPr userDrawn="1"/>
        </p:nvGrpSpPr>
        <p:grpSpPr>
          <a:xfrm>
            <a:off x="611886" y="6391275"/>
            <a:ext cx="206584" cy="179791"/>
            <a:chOff x="1663255" y="2091113"/>
            <a:chExt cx="1096060" cy="953909"/>
          </a:xfrm>
        </p:grpSpPr>
        <p:sp>
          <p:nvSpPr>
            <p:cNvPr id="13" name="Freeform 12">
              <a:extLst>
                <a:ext uri="{FF2B5EF4-FFF2-40B4-BE49-F238E27FC236}">
                  <a16:creationId xmlns:a16="http://schemas.microsoft.com/office/drawing/2014/main" id="{604DD65D-5893-8F42-826C-D5B129AB1032}"/>
                </a:ext>
              </a:extLst>
            </p:cNvPr>
            <p:cNvSpPr/>
            <p:nvPr/>
          </p:nvSpPr>
          <p:spPr>
            <a:xfrm>
              <a:off x="2582903" y="2438908"/>
              <a:ext cx="176412" cy="606113"/>
            </a:xfrm>
            <a:custGeom>
              <a:avLst/>
              <a:gdLst>
                <a:gd name="connsiteX0" fmla="*/ 176481 w 176412"/>
                <a:gd name="connsiteY0" fmla="*/ 61 h 606113"/>
                <a:gd name="connsiteX1" fmla="*/ 68 w 176412"/>
                <a:gd name="connsiteY1" fmla="*/ 176226 h 606113"/>
                <a:gd name="connsiteX2" fmla="*/ 68 w 176412"/>
                <a:gd name="connsiteY2" fmla="*/ 176350 h 606113"/>
                <a:gd name="connsiteX3" fmla="*/ 68 w 176412"/>
                <a:gd name="connsiteY3" fmla="*/ 606175 h 606113"/>
                <a:gd name="connsiteX4" fmla="*/ 176481 w 176412"/>
                <a:gd name="connsiteY4" fmla="*/ 606175 h 60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12" h="606113">
                  <a:moveTo>
                    <a:pt x="176481" y="61"/>
                  </a:moveTo>
                  <a:cubicBezTo>
                    <a:pt x="79119" y="-7"/>
                    <a:pt x="137" y="78864"/>
                    <a:pt x="68" y="176226"/>
                  </a:cubicBezTo>
                  <a:cubicBezTo>
                    <a:pt x="68" y="176267"/>
                    <a:pt x="68" y="176308"/>
                    <a:pt x="68" y="176350"/>
                  </a:cubicBezTo>
                  <a:lnTo>
                    <a:pt x="68" y="606175"/>
                  </a:lnTo>
                  <a:lnTo>
                    <a:pt x="176481" y="606175"/>
                  </a:lnTo>
                  <a:close/>
                </a:path>
              </a:pathLst>
            </a:custGeom>
            <a:solidFill>
              <a:srgbClr val="231F20"/>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7C2E18F6-B237-0348-866E-22662731FE9C}"/>
                </a:ext>
              </a:extLst>
            </p:cNvPr>
            <p:cNvSpPr/>
            <p:nvPr/>
          </p:nvSpPr>
          <p:spPr>
            <a:xfrm>
              <a:off x="1663255" y="2091113"/>
              <a:ext cx="1096060" cy="953909"/>
            </a:xfrm>
            <a:custGeom>
              <a:avLst/>
              <a:gdLst>
                <a:gd name="connsiteX0" fmla="*/ 1096129 w 1096060"/>
                <a:gd name="connsiteY0" fmla="*/ 210716 h 953909"/>
                <a:gd name="connsiteX1" fmla="*/ 1093272 w 1096060"/>
                <a:gd name="connsiteY1" fmla="*/ 210354 h 953909"/>
                <a:gd name="connsiteX2" fmla="*/ 1012376 w 1096060"/>
                <a:gd name="connsiteY2" fmla="*/ 222241 h 953909"/>
                <a:gd name="connsiteX3" fmla="*/ 916697 w 1096060"/>
                <a:gd name="connsiteY3" fmla="*/ 294126 h 953909"/>
                <a:gd name="connsiteX4" fmla="*/ 915297 w 1096060"/>
                <a:gd name="connsiteY4" fmla="*/ 295517 h 953909"/>
                <a:gd name="connsiteX5" fmla="*/ 855918 w 1096060"/>
                <a:gd name="connsiteY5" fmla="*/ 364507 h 953909"/>
                <a:gd name="connsiteX6" fmla="*/ 583018 w 1096060"/>
                <a:gd name="connsiteY6" fmla="*/ 739715 h 953909"/>
                <a:gd name="connsiteX7" fmla="*/ 478900 w 1096060"/>
                <a:gd name="connsiteY7" fmla="*/ 739715 h 953909"/>
                <a:gd name="connsiteX8" fmla="*/ 179138 w 1096060"/>
                <a:gd name="connsiteY8" fmla="*/ 327578 h 953909"/>
                <a:gd name="connsiteX9" fmla="*/ 179138 w 1096060"/>
                <a:gd name="connsiteY9" fmla="*/ 953971 h 953909"/>
                <a:gd name="connsiteX10" fmla="*/ 68 w 1096060"/>
                <a:gd name="connsiteY10" fmla="*/ 953971 h 953909"/>
                <a:gd name="connsiteX11" fmla="*/ 68 w 1096060"/>
                <a:gd name="connsiteY11" fmla="*/ 61 h 953909"/>
                <a:gd name="connsiteX12" fmla="*/ 140257 w 1096060"/>
                <a:gd name="connsiteY12" fmla="*/ 61 h 953909"/>
                <a:gd name="connsiteX13" fmla="*/ 530220 w 1096060"/>
                <a:gd name="connsiteY13" fmla="*/ 537747 h 953909"/>
                <a:gd name="connsiteX14" fmla="*/ 921574 w 1096060"/>
                <a:gd name="connsiteY14" fmla="*/ 61 h 953909"/>
                <a:gd name="connsiteX15" fmla="*/ 1096101 w 1096060"/>
                <a:gd name="connsiteY15" fmla="*/ 61 h 95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6060" h="953909">
                  <a:moveTo>
                    <a:pt x="1096129" y="210716"/>
                  </a:moveTo>
                  <a:lnTo>
                    <a:pt x="1093272" y="210354"/>
                  </a:lnTo>
                  <a:cubicBezTo>
                    <a:pt x="1065725" y="206605"/>
                    <a:pt x="1037680" y="210726"/>
                    <a:pt x="1012376" y="222241"/>
                  </a:cubicBezTo>
                  <a:cubicBezTo>
                    <a:pt x="976736" y="240761"/>
                    <a:pt x="944406" y="265051"/>
                    <a:pt x="916697" y="294126"/>
                  </a:cubicBezTo>
                  <a:lnTo>
                    <a:pt x="915297" y="295517"/>
                  </a:lnTo>
                  <a:cubicBezTo>
                    <a:pt x="893656" y="316856"/>
                    <a:pt x="873797" y="339929"/>
                    <a:pt x="855918" y="364507"/>
                  </a:cubicBezTo>
                  <a:lnTo>
                    <a:pt x="583018" y="739715"/>
                  </a:lnTo>
                  <a:lnTo>
                    <a:pt x="478900" y="739715"/>
                  </a:lnTo>
                  <a:lnTo>
                    <a:pt x="179138" y="327578"/>
                  </a:lnTo>
                  <a:lnTo>
                    <a:pt x="179138" y="953971"/>
                  </a:lnTo>
                  <a:lnTo>
                    <a:pt x="68" y="953971"/>
                  </a:lnTo>
                  <a:lnTo>
                    <a:pt x="68" y="61"/>
                  </a:lnTo>
                  <a:lnTo>
                    <a:pt x="140257" y="61"/>
                  </a:lnTo>
                  <a:lnTo>
                    <a:pt x="530220" y="537747"/>
                  </a:lnTo>
                  <a:lnTo>
                    <a:pt x="921574" y="61"/>
                  </a:lnTo>
                  <a:lnTo>
                    <a:pt x="1096101" y="61"/>
                  </a:lnTo>
                  <a:close/>
                </a:path>
              </a:pathLst>
            </a:custGeom>
            <a:solidFill>
              <a:srgbClr val="D6001C"/>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sp>
        <p:nvSpPr>
          <p:cNvPr id="3" name="Text Placeholder 2">
            <a:extLst>
              <a:ext uri="{FF2B5EF4-FFF2-40B4-BE49-F238E27FC236}">
                <a16:creationId xmlns:a16="http://schemas.microsoft.com/office/drawing/2014/main" id="{3EBD990F-C862-F144-B9F3-B0940A3B5DB7}"/>
              </a:ext>
            </a:extLst>
          </p:cNvPr>
          <p:cNvSpPr>
            <a:spLocks noGrp="1"/>
          </p:cNvSpPr>
          <p:nvPr>
            <p:ph type="body" sz="quarter" idx="19" hasCustomPrompt="1"/>
          </p:nvPr>
        </p:nvSpPr>
        <p:spPr>
          <a:xfrm>
            <a:off x="599038" y="2108935"/>
            <a:ext cx="10960904" cy="3612584"/>
          </a:xfrm>
        </p:spPr>
        <p:txBody>
          <a:bodyPr/>
          <a:lstStyle>
            <a:lvl1pPr>
              <a:defRPr sz="2200" b="0" i="0">
                <a:solidFill>
                  <a:schemeClr val="tx1"/>
                </a:solidFill>
                <a:latin typeface="Calibri" panose="020F0502020204030204" pitchFamily="34" charset="0"/>
                <a:cs typeface="Calibri" panose="020F0502020204030204" pitchFamily="34" charset="0"/>
              </a:defRPr>
            </a:lvl1pPr>
            <a:lvl2pPr>
              <a:defRPr>
                <a:solidFill>
                  <a:schemeClr val="tx1"/>
                </a:solidFill>
              </a:defRPr>
            </a:lvl2pPr>
            <a:lvl3pPr>
              <a:defRPr b="0" i="0">
                <a:solidFill>
                  <a:schemeClr val="tx1"/>
                </a:solidFill>
                <a:latin typeface="Calibri" panose="020F0502020204030204" pitchFamily="34" charset="0"/>
                <a:cs typeface="Calibri" panose="020F0502020204030204" pitchFamily="34" charset="0"/>
              </a:defRPr>
            </a:lvl3pPr>
            <a:lvl4pPr marL="515938" indent="-115888">
              <a:tabLst/>
              <a:defRPr b="0" i="0">
                <a:solidFill>
                  <a:schemeClr val="tx1"/>
                </a:solidFill>
                <a:latin typeface="Calibri Light" panose="020F0302020204030204" pitchFamily="34" charset="0"/>
                <a:cs typeface="Calibri Light" panose="020F0302020204030204" pitchFamily="34" charset="0"/>
              </a:defRPr>
            </a:lvl4pPr>
            <a:lvl5pPr>
              <a:defRPr b="0" i="0">
                <a:latin typeface="+mn-lt"/>
                <a:cs typeface="Calibri Light" panose="020F0302020204030204" pitchFamily="34" charset="0"/>
              </a:defRPr>
            </a:lvl5pPr>
          </a:lstStyle>
          <a:p>
            <a:pPr lvl="0"/>
            <a:r>
              <a:rPr lang="en-US"/>
              <a:t>Place copy here</a:t>
            </a:r>
          </a:p>
          <a:p>
            <a:pPr lvl="1"/>
            <a:r>
              <a:rPr lang="en-US"/>
              <a:t>Second-level</a:t>
            </a:r>
          </a:p>
          <a:p>
            <a:pPr lvl="2"/>
            <a:r>
              <a:rPr lang="en-US"/>
              <a:t>Third level</a:t>
            </a:r>
          </a:p>
          <a:p>
            <a:pPr lvl="3"/>
            <a:r>
              <a:rPr lang="en-US"/>
              <a:t>Fourth level</a:t>
            </a:r>
          </a:p>
          <a:p>
            <a:pPr lvl="4"/>
            <a:r>
              <a:rPr lang="en-US"/>
              <a:t>Fifth</a:t>
            </a:r>
          </a:p>
          <a:p>
            <a:pPr lvl="5"/>
            <a:r>
              <a:rPr lang="en-US"/>
              <a:t>SIXTH</a:t>
            </a:r>
          </a:p>
        </p:txBody>
      </p:sp>
      <p:sp>
        <p:nvSpPr>
          <p:cNvPr id="2" name="Title 1">
            <a:extLst>
              <a:ext uri="{FF2B5EF4-FFF2-40B4-BE49-F238E27FC236}">
                <a16:creationId xmlns:a16="http://schemas.microsoft.com/office/drawing/2014/main" id="{D4A91539-E1D9-2849-A8F5-CFFBCE79EAA2}"/>
              </a:ext>
            </a:extLst>
          </p:cNvPr>
          <p:cNvSpPr>
            <a:spLocks noGrp="1"/>
          </p:cNvSpPr>
          <p:nvPr>
            <p:ph type="title" hasCustomPrompt="1"/>
          </p:nvPr>
        </p:nvSpPr>
        <p:spPr>
          <a:xfrm>
            <a:off x="599038" y="1211767"/>
            <a:ext cx="10960904" cy="428123"/>
          </a:xfrm>
          <a:prstGeom prst="rect">
            <a:avLst/>
          </a:prstGeom>
        </p:spPr>
        <p:txBody>
          <a:bodyPr anchor="b">
            <a:noAutofit/>
          </a:bodyPr>
          <a:lstStyle>
            <a:lvl1pPr>
              <a:defRPr sz="3400">
                <a:solidFill>
                  <a:schemeClr val="tx1"/>
                </a:solidFill>
              </a:defRPr>
            </a:lvl1pPr>
          </a:lstStyle>
          <a:p>
            <a:pPr lvl="0"/>
            <a:r>
              <a:rPr lang="en-US"/>
              <a:t>Edit Section Headline</a:t>
            </a:r>
          </a:p>
        </p:txBody>
      </p:sp>
      <p:sp>
        <p:nvSpPr>
          <p:cNvPr id="17" name="Text Placeholder 4">
            <a:extLst>
              <a:ext uri="{FF2B5EF4-FFF2-40B4-BE49-F238E27FC236}">
                <a16:creationId xmlns:a16="http://schemas.microsoft.com/office/drawing/2014/main" id="{FE4A929B-A500-443D-B1E6-5CC61E240843}"/>
              </a:ext>
            </a:extLst>
          </p:cNvPr>
          <p:cNvSpPr>
            <a:spLocks noGrp="1"/>
          </p:cNvSpPr>
          <p:nvPr>
            <p:ph type="body" sz="quarter" idx="26" hasCustomPrompt="1"/>
          </p:nvPr>
        </p:nvSpPr>
        <p:spPr>
          <a:xfrm>
            <a:off x="598488" y="1643202"/>
            <a:ext cx="7286625" cy="310896"/>
          </a:xfrm>
        </p:spPr>
        <p:txBody>
          <a:bodyPr tIns="0" bIns="91440"/>
          <a:lstStyle>
            <a:lvl1pPr>
              <a:defRPr sz="2300">
                <a:solidFill>
                  <a:srgbClr val="8A8A8A"/>
                </a:solidFill>
              </a:defRPr>
            </a:lvl1pPr>
          </a:lstStyle>
          <a:p>
            <a:pPr lvl="0"/>
            <a:r>
              <a:rPr lang="en-US"/>
              <a:t>Edit subhead headline</a:t>
            </a:r>
          </a:p>
        </p:txBody>
      </p:sp>
      <p:sp>
        <p:nvSpPr>
          <p:cNvPr id="18" name="Text Placeholder 2">
            <a:extLst>
              <a:ext uri="{FF2B5EF4-FFF2-40B4-BE49-F238E27FC236}">
                <a16:creationId xmlns:a16="http://schemas.microsoft.com/office/drawing/2014/main" id="{45E3C8EB-741B-4902-B670-0E72595E82BD}"/>
              </a:ext>
            </a:extLst>
          </p:cNvPr>
          <p:cNvSpPr>
            <a:spLocks noGrp="1"/>
          </p:cNvSpPr>
          <p:nvPr>
            <p:ph type="body" sz="quarter" idx="24" hasCustomPrompt="1"/>
          </p:nvPr>
        </p:nvSpPr>
        <p:spPr>
          <a:xfrm>
            <a:off x="611188" y="418761"/>
            <a:ext cx="3557587" cy="283464"/>
          </a:xfrm>
        </p:spPr>
        <p:txBody>
          <a:bodyPr/>
          <a:lstStyle>
            <a:lvl1pPr>
              <a:defRPr sz="1050" b="1" spc="150" baseline="0">
                <a:latin typeface="+mn-lt"/>
              </a:defRPr>
            </a:lvl1pPr>
          </a:lstStyle>
          <a:p>
            <a:pPr lvl="0"/>
            <a:r>
              <a:rPr lang="en-US"/>
              <a:t>OPTIONAL LABEL</a:t>
            </a:r>
          </a:p>
        </p:txBody>
      </p:sp>
    </p:spTree>
    <p:extLst>
      <p:ext uri="{BB962C8B-B14F-4D97-AF65-F5344CB8AC3E}">
        <p14:creationId xmlns:p14="http://schemas.microsoft.com/office/powerpoint/2010/main" val="498244220"/>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Headlin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4AB3BD-A09A-594C-AECA-B93D055FFB99}"/>
              </a:ext>
            </a:extLst>
          </p:cNvPr>
          <p:cNvSpPr/>
          <p:nvPr userDrawn="1"/>
        </p:nvSpPr>
        <p:spPr>
          <a:xfrm>
            <a:off x="1279771" y="6494149"/>
            <a:ext cx="872230" cy="92333"/>
          </a:xfrm>
          <a:prstGeom prst="rect">
            <a:avLst/>
          </a:prstGeom>
        </p:spPr>
        <p:txBody>
          <a:bodyPr wrap="square" lIns="0" tIns="0" rIns="0" bIns="0" anchor="ctr" anchorCtr="0">
            <a:spAutoFit/>
          </a:bodyPr>
          <a:lstStyle/>
          <a:p>
            <a:pPr algn="l"/>
            <a:r>
              <a:rPr lang="en-US" sz="600" b="0" i="0">
                <a:solidFill>
                  <a:schemeClr val="tx1">
                    <a:lumMod val="95000"/>
                    <a:lumOff val="5000"/>
                  </a:schemeClr>
                </a:solidFill>
                <a:latin typeface="Arial" panose="020B0604020202020204" pitchFamily="34" charset="0"/>
                <a:cs typeface="Arial" panose="020B0604020202020204" pitchFamily="34" charset="0"/>
              </a:rPr>
              <a:t>©2021 Mandiant</a:t>
            </a:r>
          </a:p>
        </p:txBody>
      </p:sp>
      <p:pic>
        <p:nvPicPr>
          <p:cNvPr id="9" name="Graphic 8">
            <a:extLst>
              <a:ext uri="{FF2B5EF4-FFF2-40B4-BE49-F238E27FC236}">
                <a16:creationId xmlns:a16="http://schemas.microsoft.com/office/drawing/2014/main" id="{2C4FCD37-AD6D-7647-BF9E-6ACB16FC0F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666" y="6454795"/>
            <a:ext cx="143933" cy="143933"/>
          </a:xfrm>
          <a:prstGeom prst="rect">
            <a:avLst/>
          </a:prstGeom>
        </p:spPr>
      </p:pic>
      <p:sp>
        <p:nvSpPr>
          <p:cNvPr id="26" name="Slide Number Placeholder 6">
            <a:extLst>
              <a:ext uri="{FF2B5EF4-FFF2-40B4-BE49-F238E27FC236}">
                <a16:creationId xmlns:a16="http://schemas.microsoft.com/office/drawing/2014/main" id="{D1A2FAD8-A2D7-D844-A741-E6426DD86DE7}"/>
              </a:ext>
            </a:extLst>
          </p:cNvPr>
          <p:cNvSpPr txBox="1">
            <a:spLocks/>
          </p:cNvSpPr>
          <p:nvPr userDrawn="1"/>
        </p:nvSpPr>
        <p:spPr>
          <a:xfrm>
            <a:off x="11467947" y="6206441"/>
            <a:ext cx="724053" cy="652227"/>
          </a:xfrm>
          <a:prstGeom prst="rect">
            <a:avLst/>
          </a:prstGeom>
        </p:spPr>
        <p:txBody>
          <a:bodyPr lIns="0" tIns="0" rIns="0" bIns="0" anchor="ctr" anchorCtr="0"/>
          <a:lstStyle>
            <a:defPPr>
              <a:defRPr lang="en-US"/>
            </a:defPPr>
            <a:lvl1pPr marL="0" algn="ctr" defTabSz="914400" rtl="0" eaLnBrk="1" latinLnBrk="0" hangingPunct="1">
              <a:defRPr sz="1050" b="0" i="0" kern="1200">
                <a:solidFill>
                  <a:schemeClr val="bg2">
                    <a:lumMod val="10000"/>
                  </a:schemeClr>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964D96-B149-1C4B-9CBC-AA4A17CF9F78}" type="slidenum">
              <a:rPr lang="en-US" sz="1050" smtClean="0">
                <a:solidFill>
                  <a:srgbClr val="121119"/>
                </a:solidFill>
                <a:latin typeface="Arial" panose="020B0604020202020204" pitchFamily="34" charset="0"/>
                <a:cs typeface="Arial" panose="020B0604020202020204" pitchFamily="34" charset="0"/>
              </a:rPr>
              <a:pPr/>
              <a:t>‹#›</a:t>
            </a:fld>
            <a:endParaRPr lang="en-US" sz="1050">
              <a:solidFill>
                <a:srgbClr val="121119"/>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054118DA-FC50-8E41-A1E4-C9328FFF6BE6}"/>
              </a:ext>
            </a:extLst>
          </p:cNvPr>
          <p:cNvGrpSpPr/>
          <p:nvPr userDrawn="1"/>
        </p:nvGrpSpPr>
        <p:grpSpPr>
          <a:xfrm>
            <a:off x="611886" y="6391275"/>
            <a:ext cx="206584" cy="179791"/>
            <a:chOff x="1663255" y="2091113"/>
            <a:chExt cx="1096060" cy="953909"/>
          </a:xfrm>
        </p:grpSpPr>
        <p:sp>
          <p:nvSpPr>
            <p:cNvPr id="13" name="Freeform 12">
              <a:extLst>
                <a:ext uri="{FF2B5EF4-FFF2-40B4-BE49-F238E27FC236}">
                  <a16:creationId xmlns:a16="http://schemas.microsoft.com/office/drawing/2014/main" id="{604DD65D-5893-8F42-826C-D5B129AB1032}"/>
                </a:ext>
              </a:extLst>
            </p:cNvPr>
            <p:cNvSpPr/>
            <p:nvPr/>
          </p:nvSpPr>
          <p:spPr>
            <a:xfrm>
              <a:off x="2582903" y="2438908"/>
              <a:ext cx="176412" cy="606113"/>
            </a:xfrm>
            <a:custGeom>
              <a:avLst/>
              <a:gdLst>
                <a:gd name="connsiteX0" fmla="*/ 176481 w 176412"/>
                <a:gd name="connsiteY0" fmla="*/ 61 h 606113"/>
                <a:gd name="connsiteX1" fmla="*/ 68 w 176412"/>
                <a:gd name="connsiteY1" fmla="*/ 176226 h 606113"/>
                <a:gd name="connsiteX2" fmla="*/ 68 w 176412"/>
                <a:gd name="connsiteY2" fmla="*/ 176350 h 606113"/>
                <a:gd name="connsiteX3" fmla="*/ 68 w 176412"/>
                <a:gd name="connsiteY3" fmla="*/ 606175 h 606113"/>
                <a:gd name="connsiteX4" fmla="*/ 176481 w 176412"/>
                <a:gd name="connsiteY4" fmla="*/ 606175 h 60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12" h="606113">
                  <a:moveTo>
                    <a:pt x="176481" y="61"/>
                  </a:moveTo>
                  <a:cubicBezTo>
                    <a:pt x="79119" y="-7"/>
                    <a:pt x="137" y="78864"/>
                    <a:pt x="68" y="176226"/>
                  </a:cubicBezTo>
                  <a:cubicBezTo>
                    <a:pt x="68" y="176267"/>
                    <a:pt x="68" y="176308"/>
                    <a:pt x="68" y="176350"/>
                  </a:cubicBezTo>
                  <a:lnTo>
                    <a:pt x="68" y="606175"/>
                  </a:lnTo>
                  <a:lnTo>
                    <a:pt x="176481" y="606175"/>
                  </a:lnTo>
                  <a:close/>
                </a:path>
              </a:pathLst>
            </a:custGeom>
            <a:solidFill>
              <a:srgbClr val="231F20"/>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7C2E18F6-B237-0348-866E-22662731FE9C}"/>
                </a:ext>
              </a:extLst>
            </p:cNvPr>
            <p:cNvSpPr/>
            <p:nvPr/>
          </p:nvSpPr>
          <p:spPr>
            <a:xfrm>
              <a:off x="1663255" y="2091113"/>
              <a:ext cx="1096060" cy="953909"/>
            </a:xfrm>
            <a:custGeom>
              <a:avLst/>
              <a:gdLst>
                <a:gd name="connsiteX0" fmla="*/ 1096129 w 1096060"/>
                <a:gd name="connsiteY0" fmla="*/ 210716 h 953909"/>
                <a:gd name="connsiteX1" fmla="*/ 1093272 w 1096060"/>
                <a:gd name="connsiteY1" fmla="*/ 210354 h 953909"/>
                <a:gd name="connsiteX2" fmla="*/ 1012376 w 1096060"/>
                <a:gd name="connsiteY2" fmla="*/ 222241 h 953909"/>
                <a:gd name="connsiteX3" fmla="*/ 916697 w 1096060"/>
                <a:gd name="connsiteY3" fmla="*/ 294126 h 953909"/>
                <a:gd name="connsiteX4" fmla="*/ 915297 w 1096060"/>
                <a:gd name="connsiteY4" fmla="*/ 295517 h 953909"/>
                <a:gd name="connsiteX5" fmla="*/ 855918 w 1096060"/>
                <a:gd name="connsiteY5" fmla="*/ 364507 h 953909"/>
                <a:gd name="connsiteX6" fmla="*/ 583018 w 1096060"/>
                <a:gd name="connsiteY6" fmla="*/ 739715 h 953909"/>
                <a:gd name="connsiteX7" fmla="*/ 478900 w 1096060"/>
                <a:gd name="connsiteY7" fmla="*/ 739715 h 953909"/>
                <a:gd name="connsiteX8" fmla="*/ 179138 w 1096060"/>
                <a:gd name="connsiteY8" fmla="*/ 327578 h 953909"/>
                <a:gd name="connsiteX9" fmla="*/ 179138 w 1096060"/>
                <a:gd name="connsiteY9" fmla="*/ 953971 h 953909"/>
                <a:gd name="connsiteX10" fmla="*/ 68 w 1096060"/>
                <a:gd name="connsiteY10" fmla="*/ 953971 h 953909"/>
                <a:gd name="connsiteX11" fmla="*/ 68 w 1096060"/>
                <a:gd name="connsiteY11" fmla="*/ 61 h 953909"/>
                <a:gd name="connsiteX12" fmla="*/ 140257 w 1096060"/>
                <a:gd name="connsiteY12" fmla="*/ 61 h 953909"/>
                <a:gd name="connsiteX13" fmla="*/ 530220 w 1096060"/>
                <a:gd name="connsiteY13" fmla="*/ 537747 h 953909"/>
                <a:gd name="connsiteX14" fmla="*/ 921574 w 1096060"/>
                <a:gd name="connsiteY14" fmla="*/ 61 h 953909"/>
                <a:gd name="connsiteX15" fmla="*/ 1096101 w 1096060"/>
                <a:gd name="connsiteY15" fmla="*/ 61 h 95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6060" h="953909">
                  <a:moveTo>
                    <a:pt x="1096129" y="210716"/>
                  </a:moveTo>
                  <a:lnTo>
                    <a:pt x="1093272" y="210354"/>
                  </a:lnTo>
                  <a:cubicBezTo>
                    <a:pt x="1065725" y="206605"/>
                    <a:pt x="1037680" y="210726"/>
                    <a:pt x="1012376" y="222241"/>
                  </a:cubicBezTo>
                  <a:cubicBezTo>
                    <a:pt x="976736" y="240761"/>
                    <a:pt x="944406" y="265051"/>
                    <a:pt x="916697" y="294126"/>
                  </a:cubicBezTo>
                  <a:lnTo>
                    <a:pt x="915297" y="295517"/>
                  </a:lnTo>
                  <a:cubicBezTo>
                    <a:pt x="893656" y="316856"/>
                    <a:pt x="873797" y="339929"/>
                    <a:pt x="855918" y="364507"/>
                  </a:cubicBezTo>
                  <a:lnTo>
                    <a:pt x="583018" y="739715"/>
                  </a:lnTo>
                  <a:lnTo>
                    <a:pt x="478900" y="739715"/>
                  </a:lnTo>
                  <a:lnTo>
                    <a:pt x="179138" y="327578"/>
                  </a:lnTo>
                  <a:lnTo>
                    <a:pt x="179138" y="953971"/>
                  </a:lnTo>
                  <a:lnTo>
                    <a:pt x="68" y="953971"/>
                  </a:lnTo>
                  <a:lnTo>
                    <a:pt x="68" y="61"/>
                  </a:lnTo>
                  <a:lnTo>
                    <a:pt x="140257" y="61"/>
                  </a:lnTo>
                  <a:lnTo>
                    <a:pt x="530220" y="537747"/>
                  </a:lnTo>
                  <a:lnTo>
                    <a:pt x="921574" y="61"/>
                  </a:lnTo>
                  <a:lnTo>
                    <a:pt x="1096101" y="61"/>
                  </a:lnTo>
                  <a:close/>
                </a:path>
              </a:pathLst>
            </a:custGeom>
            <a:solidFill>
              <a:srgbClr val="D6001C"/>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D4A91539-E1D9-2849-A8F5-CFFBCE79EAA2}"/>
              </a:ext>
            </a:extLst>
          </p:cNvPr>
          <p:cNvSpPr>
            <a:spLocks noGrp="1"/>
          </p:cNvSpPr>
          <p:nvPr>
            <p:ph type="title" hasCustomPrompt="1"/>
          </p:nvPr>
        </p:nvSpPr>
        <p:spPr>
          <a:xfrm>
            <a:off x="599038" y="593562"/>
            <a:ext cx="10960904" cy="428123"/>
          </a:xfrm>
          <a:prstGeom prst="rect">
            <a:avLst/>
          </a:prstGeom>
        </p:spPr>
        <p:txBody>
          <a:bodyPr anchor="t" anchorCtr="0">
            <a:noAutofit/>
          </a:bodyPr>
          <a:lstStyle>
            <a:lvl1pPr>
              <a:defRPr sz="3400">
                <a:solidFill>
                  <a:schemeClr val="tx1"/>
                </a:solidFill>
              </a:defRPr>
            </a:lvl1pPr>
          </a:lstStyle>
          <a:p>
            <a:pPr lvl="0"/>
            <a:r>
              <a:rPr lang="en-US"/>
              <a:t>Edit Section Headline</a:t>
            </a:r>
          </a:p>
        </p:txBody>
      </p:sp>
    </p:spTree>
    <p:extLst>
      <p:ext uri="{BB962C8B-B14F-4D97-AF65-F5344CB8AC3E}">
        <p14:creationId xmlns:p14="http://schemas.microsoft.com/office/powerpoint/2010/main" val="2465922078"/>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4AB3BD-A09A-594C-AECA-B93D055FFB99}"/>
              </a:ext>
            </a:extLst>
          </p:cNvPr>
          <p:cNvSpPr/>
          <p:nvPr userDrawn="1"/>
        </p:nvSpPr>
        <p:spPr>
          <a:xfrm>
            <a:off x="1279771" y="6494149"/>
            <a:ext cx="872230" cy="92333"/>
          </a:xfrm>
          <a:prstGeom prst="rect">
            <a:avLst/>
          </a:prstGeom>
        </p:spPr>
        <p:txBody>
          <a:bodyPr wrap="square" lIns="0" tIns="0" rIns="0" bIns="0" anchor="ctr" anchorCtr="0">
            <a:spAutoFit/>
          </a:bodyPr>
          <a:lstStyle/>
          <a:p>
            <a:pPr algn="l"/>
            <a:r>
              <a:rPr lang="en-US" sz="600" b="0" i="0">
                <a:solidFill>
                  <a:schemeClr val="tx1">
                    <a:lumMod val="95000"/>
                    <a:lumOff val="5000"/>
                  </a:schemeClr>
                </a:solidFill>
                <a:latin typeface="Arial" panose="020B0604020202020204" pitchFamily="34" charset="0"/>
                <a:cs typeface="Arial" panose="020B0604020202020204" pitchFamily="34" charset="0"/>
              </a:rPr>
              <a:t>©2021 Mandiant</a:t>
            </a:r>
          </a:p>
        </p:txBody>
      </p:sp>
      <p:pic>
        <p:nvPicPr>
          <p:cNvPr id="9" name="Graphic 8">
            <a:extLst>
              <a:ext uri="{FF2B5EF4-FFF2-40B4-BE49-F238E27FC236}">
                <a16:creationId xmlns:a16="http://schemas.microsoft.com/office/drawing/2014/main" id="{2C4FCD37-AD6D-7647-BF9E-6ACB16FC0F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666" y="6454795"/>
            <a:ext cx="143933" cy="143933"/>
          </a:xfrm>
          <a:prstGeom prst="rect">
            <a:avLst/>
          </a:prstGeom>
        </p:spPr>
      </p:pic>
      <p:sp>
        <p:nvSpPr>
          <p:cNvPr id="26" name="Slide Number Placeholder 6">
            <a:extLst>
              <a:ext uri="{FF2B5EF4-FFF2-40B4-BE49-F238E27FC236}">
                <a16:creationId xmlns:a16="http://schemas.microsoft.com/office/drawing/2014/main" id="{D1A2FAD8-A2D7-D844-A741-E6426DD86DE7}"/>
              </a:ext>
            </a:extLst>
          </p:cNvPr>
          <p:cNvSpPr txBox="1">
            <a:spLocks/>
          </p:cNvSpPr>
          <p:nvPr userDrawn="1"/>
        </p:nvSpPr>
        <p:spPr>
          <a:xfrm>
            <a:off x="11467947" y="6206441"/>
            <a:ext cx="724053" cy="652227"/>
          </a:xfrm>
          <a:prstGeom prst="rect">
            <a:avLst/>
          </a:prstGeom>
        </p:spPr>
        <p:txBody>
          <a:bodyPr lIns="0" tIns="0" rIns="0" bIns="0" anchor="ctr" anchorCtr="0"/>
          <a:lstStyle>
            <a:defPPr>
              <a:defRPr lang="en-US"/>
            </a:defPPr>
            <a:lvl1pPr marL="0" algn="ctr" defTabSz="914400" rtl="0" eaLnBrk="1" latinLnBrk="0" hangingPunct="1">
              <a:defRPr sz="1050" b="0" i="0" kern="1200">
                <a:solidFill>
                  <a:schemeClr val="bg2">
                    <a:lumMod val="10000"/>
                  </a:schemeClr>
                </a:solidFill>
                <a:latin typeface="Helvetic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964D96-B149-1C4B-9CBC-AA4A17CF9F78}" type="slidenum">
              <a:rPr lang="en-US" sz="1050" smtClean="0">
                <a:solidFill>
                  <a:srgbClr val="121119"/>
                </a:solidFill>
                <a:latin typeface="Arial" panose="020B0604020202020204" pitchFamily="34" charset="0"/>
                <a:cs typeface="Arial" panose="020B0604020202020204" pitchFamily="34" charset="0"/>
              </a:rPr>
              <a:pPr/>
              <a:t>‹#›</a:t>
            </a:fld>
            <a:endParaRPr lang="en-US" sz="1050">
              <a:solidFill>
                <a:srgbClr val="121119"/>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054118DA-FC50-8E41-A1E4-C9328FFF6BE6}"/>
              </a:ext>
            </a:extLst>
          </p:cNvPr>
          <p:cNvGrpSpPr/>
          <p:nvPr userDrawn="1"/>
        </p:nvGrpSpPr>
        <p:grpSpPr>
          <a:xfrm>
            <a:off x="611886" y="6391275"/>
            <a:ext cx="206584" cy="179791"/>
            <a:chOff x="1663255" y="2091113"/>
            <a:chExt cx="1096060" cy="953909"/>
          </a:xfrm>
        </p:grpSpPr>
        <p:sp>
          <p:nvSpPr>
            <p:cNvPr id="13" name="Freeform 12">
              <a:extLst>
                <a:ext uri="{FF2B5EF4-FFF2-40B4-BE49-F238E27FC236}">
                  <a16:creationId xmlns:a16="http://schemas.microsoft.com/office/drawing/2014/main" id="{604DD65D-5893-8F42-826C-D5B129AB1032}"/>
                </a:ext>
              </a:extLst>
            </p:cNvPr>
            <p:cNvSpPr/>
            <p:nvPr/>
          </p:nvSpPr>
          <p:spPr>
            <a:xfrm>
              <a:off x="2582903" y="2438908"/>
              <a:ext cx="176412" cy="606113"/>
            </a:xfrm>
            <a:custGeom>
              <a:avLst/>
              <a:gdLst>
                <a:gd name="connsiteX0" fmla="*/ 176481 w 176412"/>
                <a:gd name="connsiteY0" fmla="*/ 61 h 606113"/>
                <a:gd name="connsiteX1" fmla="*/ 68 w 176412"/>
                <a:gd name="connsiteY1" fmla="*/ 176226 h 606113"/>
                <a:gd name="connsiteX2" fmla="*/ 68 w 176412"/>
                <a:gd name="connsiteY2" fmla="*/ 176350 h 606113"/>
                <a:gd name="connsiteX3" fmla="*/ 68 w 176412"/>
                <a:gd name="connsiteY3" fmla="*/ 606175 h 606113"/>
                <a:gd name="connsiteX4" fmla="*/ 176481 w 176412"/>
                <a:gd name="connsiteY4" fmla="*/ 606175 h 60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12" h="606113">
                  <a:moveTo>
                    <a:pt x="176481" y="61"/>
                  </a:moveTo>
                  <a:cubicBezTo>
                    <a:pt x="79119" y="-7"/>
                    <a:pt x="137" y="78864"/>
                    <a:pt x="68" y="176226"/>
                  </a:cubicBezTo>
                  <a:cubicBezTo>
                    <a:pt x="68" y="176267"/>
                    <a:pt x="68" y="176308"/>
                    <a:pt x="68" y="176350"/>
                  </a:cubicBezTo>
                  <a:lnTo>
                    <a:pt x="68" y="606175"/>
                  </a:lnTo>
                  <a:lnTo>
                    <a:pt x="176481" y="606175"/>
                  </a:lnTo>
                  <a:close/>
                </a:path>
              </a:pathLst>
            </a:custGeom>
            <a:solidFill>
              <a:srgbClr val="231F20"/>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7C2E18F6-B237-0348-866E-22662731FE9C}"/>
                </a:ext>
              </a:extLst>
            </p:cNvPr>
            <p:cNvSpPr/>
            <p:nvPr/>
          </p:nvSpPr>
          <p:spPr>
            <a:xfrm>
              <a:off x="1663255" y="2091113"/>
              <a:ext cx="1096060" cy="953909"/>
            </a:xfrm>
            <a:custGeom>
              <a:avLst/>
              <a:gdLst>
                <a:gd name="connsiteX0" fmla="*/ 1096129 w 1096060"/>
                <a:gd name="connsiteY0" fmla="*/ 210716 h 953909"/>
                <a:gd name="connsiteX1" fmla="*/ 1093272 w 1096060"/>
                <a:gd name="connsiteY1" fmla="*/ 210354 h 953909"/>
                <a:gd name="connsiteX2" fmla="*/ 1012376 w 1096060"/>
                <a:gd name="connsiteY2" fmla="*/ 222241 h 953909"/>
                <a:gd name="connsiteX3" fmla="*/ 916697 w 1096060"/>
                <a:gd name="connsiteY3" fmla="*/ 294126 h 953909"/>
                <a:gd name="connsiteX4" fmla="*/ 915297 w 1096060"/>
                <a:gd name="connsiteY4" fmla="*/ 295517 h 953909"/>
                <a:gd name="connsiteX5" fmla="*/ 855918 w 1096060"/>
                <a:gd name="connsiteY5" fmla="*/ 364507 h 953909"/>
                <a:gd name="connsiteX6" fmla="*/ 583018 w 1096060"/>
                <a:gd name="connsiteY6" fmla="*/ 739715 h 953909"/>
                <a:gd name="connsiteX7" fmla="*/ 478900 w 1096060"/>
                <a:gd name="connsiteY7" fmla="*/ 739715 h 953909"/>
                <a:gd name="connsiteX8" fmla="*/ 179138 w 1096060"/>
                <a:gd name="connsiteY8" fmla="*/ 327578 h 953909"/>
                <a:gd name="connsiteX9" fmla="*/ 179138 w 1096060"/>
                <a:gd name="connsiteY9" fmla="*/ 953971 h 953909"/>
                <a:gd name="connsiteX10" fmla="*/ 68 w 1096060"/>
                <a:gd name="connsiteY10" fmla="*/ 953971 h 953909"/>
                <a:gd name="connsiteX11" fmla="*/ 68 w 1096060"/>
                <a:gd name="connsiteY11" fmla="*/ 61 h 953909"/>
                <a:gd name="connsiteX12" fmla="*/ 140257 w 1096060"/>
                <a:gd name="connsiteY12" fmla="*/ 61 h 953909"/>
                <a:gd name="connsiteX13" fmla="*/ 530220 w 1096060"/>
                <a:gd name="connsiteY13" fmla="*/ 537747 h 953909"/>
                <a:gd name="connsiteX14" fmla="*/ 921574 w 1096060"/>
                <a:gd name="connsiteY14" fmla="*/ 61 h 953909"/>
                <a:gd name="connsiteX15" fmla="*/ 1096101 w 1096060"/>
                <a:gd name="connsiteY15" fmla="*/ 61 h 95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6060" h="953909">
                  <a:moveTo>
                    <a:pt x="1096129" y="210716"/>
                  </a:moveTo>
                  <a:lnTo>
                    <a:pt x="1093272" y="210354"/>
                  </a:lnTo>
                  <a:cubicBezTo>
                    <a:pt x="1065725" y="206605"/>
                    <a:pt x="1037680" y="210726"/>
                    <a:pt x="1012376" y="222241"/>
                  </a:cubicBezTo>
                  <a:cubicBezTo>
                    <a:pt x="976736" y="240761"/>
                    <a:pt x="944406" y="265051"/>
                    <a:pt x="916697" y="294126"/>
                  </a:cubicBezTo>
                  <a:lnTo>
                    <a:pt x="915297" y="295517"/>
                  </a:lnTo>
                  <a:cubicBezTo>
                    <a:pt x="893656" y="316856"/>
                    <a:pt x="873797" y="339929"/>
                    <a:pt x="855918" y="364507"/>
                  </a:cubicBezTo>
                  <a:lnTo>
                    <a:pt x="583018" y="739715"/>
                  </a:lnTo>
                  <a:lnTo>
                    <a:pt x="478900" y="739715"/>
                  </a:lnTo>
                  <a:lnTo>
                    <a:pt x="179138" y="327578"/>
                  </a:lnTo>
                  <a:lnTo>
                    <a:pt x="179138" y="953971"/>
                  </a:lnTo>
                  <a:lnTo>
                    <a:pt x="68" y="953971"/>
                  </a:lnTo>
                  <a:lnTo>
                    <a:pt x="68" y="61"/>
                  </a:lnTo>
                  <a:lnTo>
                    <a:pt x="140257" y="61"/>
                  </a:lnTo>
                  <a:lnTo>
                    <a:pt x="530220" y="537747"/>
                  </a:lnTo>
                  <a:lnTo>
                    <a:pt x="921574" y="61"/>
                  </a:lnTo>
                  <a:lnTo>
                    <a:pt x="1096101" y="61"/>
                  </a:lnTo>
                  <a:close/>
                </a:path>
              </a:pathLst>
            </a:custGeom>
            <a:solidFill>
              <a:srgbClr val="D6001C"/>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sp>
        <p:nvSpPr>
          <p:cNvPr id="3" name="Text Placeholder 2">
            <a:extLst>
              <a:ext uri="{FF2B5EF4-FFF2-40B4-BE49-F238E27FC236}">
                <a16:creationId xmlns:a16="http://schemas.microsoft.com/office/drawing/2014/main" id="{3EBD990F-C862-F144-B9F3-B0940A3B5DB7}"/>
              </a:ext>
            </a:extLst>
          </p:cNvPr>
          <p:cNvSpPr>
            <a:spLocks noGrp="1"/>
          </p:cNvSpPr>
          <p:nvPr>
            <p:ph type="body" sz="quarter" idx="19" hasCustomPrompt="1"/>
          </p:nvPr>
        </p:nvSpPr>
        <p:spPr>
          <a:xfrm>
            <a:off x="599038" y="1622707"/>
            <a:ext cx="10960904" cy="4417419"/>
          </a:xfrm>
        </p:spPr>
        <p:txBody>
          <a:bodyPr/>
          <a:lstStyle>
            <a:lvl1pPr>
              <a:defRPr sz="2200" b="0" i="0">
                <a:solidFill>
                  <a:schemeClr val="tx1"/>
                </a:solidFill>
                <a:latin typeface="Calibri" panose="020F0502020204030204" pitchFamily="34" charset="0"/>
                <a:cs typeface="Calibri" panose="020F0502020204030204" pitchFamily="34" charset="0"/>
              </a:defRPr>
            </a:lvl1pPr>
            <a:lvl2pPr>
              <a:defRPr>
                <a:solidFill>
                  <a:schemeClr val="tx1"/>
                </a:solidFill>
              </a:defRPr>
            </a:lvl2pPr>
            <a:lvl3pPr>
              <a:defRPr b="0" i="0">
                <a:solidFill>
                  <a:schemeClr val="tx1"/>
                </a:solidFill>
                <a:latin typeface="Calibri" panose="020F0502020204030204" pitchFamily="34" charset="0"/>
                <a:cs typeface="Calibri" panose="020F0502020204030204" pitchFamily="34" charset="0"/>
              </a:defRPr>
            </a:lvl3pPr>
            <a:lvl4pPr marL="517525" indent="-117475">
              <a:defRPr b="0" i="0">
                <a:solidFill>
                  <a:schemeClr val="tx1"/>
                </a:solidFill>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Place copy here</a:t>
            </a:r>
          </a:p>
          <a:p>
            <a:pPr lvl="1"/>
            <a:r>
              <a:rPr lang="en-US"/>
              <a:t>Second-level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D4A91539-E1D9-2849-A8F5-CFFBCE79EAA2}"/>
              </a:ext>
            </a:extLst>
          </p:cNvPr>
          <p:cNvSpPr>
            <a:spLocks noGrp="1"/>
          </p:cNvSpPr>
          <p:nvPr>
            <p:ph type="title" hasCustomPrompt="1"/>
          </p:nvPr>
        </p:nvSpPr>
        <p:spPr>
          <a:xfrm>
            <a:off x="599038" y="593562"/>
            <a:ext cx="10960904" cy="428123"/>
          </a:xfrm>
          <a:prstGeom prst="rect">
            <a:avLst/>
          </a:prstGeom>
        </p:spPr>
        <p:txBody>
          <a:bodyPr anchor="t" anchorCtr="0">
            <a:noAutofit/>
          </a:bodyPr>
          <a:lstStyle>
            <a:lvl1pPr>
              <a:defRPr sz="3400">
                <a:solidFill>
                  <a:schemeClr val="tx1"/>
                </a:solidFill>
              </a:defRPr>
            </a:lvl1pPr>
          </a:lstStyle>
          <a:p>
            <a:pPr lvl="0"/>
            <a:r>
              <a:rPr lang="en-US"/>
              <a:t>Edit Section Headline</a:t>
            </a:r>
          </a:p>
        </p:txBody>
      </p:sp>
    </p:spTree>
    <p:extLst>
      <p:ext uri="{BB962C8B-B14F-4D97-AF65-F5344CB8AC3E}">
        <p14:creationId xmlns:p14="http://schemas.microsoft.com/office/powerpoint/2010/main" val="3898939534"/>
      </p:ext>
    </p:extLst>
  </p:cSld>
  <p:clrMapOvr>
    <a:masterClrMapping/>
  </p:clrMapOvr>
  <p:extLst>
    <p:ext uri="{DCECCB84-F9BA-43D5-87BE-67443E8EF086}">
      <p15:sldGuideLst xmlns:p15="http://schemas.microsoft.com/office/powerpoint/2012/main">
        <p15:guide id="1" pos="3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3" name="Content Placeholder 19">
            <a:extLst>
              <a:ext uri="{FF2B5EF4-FFF2-40B4-BE49-F238E27FC236}">
                <a16:creationId xmlns:a16="http://schemas.microsoft.com/office/drawing/2014/main" id="{013DD5FB-3522-DB49-9D71-757BB8136CC3}"/>
              </a:ext>
            </a:extLst>
          </p:cNvPr>
          <p:cNvSpPr>
            <a:spLocks noGrp="1"/>
          </p:cNvSpPr>
          <p:nvPr>
            <p:ph sz="quarter" idx="21" hasCustomPrompt="1"/>
          </p:nvPr>
        </p:nvSpPr>
        <p:spPr>
          <a:xfrm>
            <a:off x="612648" y="1627632"/>
            <a:ext cx="3410712" cy="4352544"/>
          </a:xfrm>
        </p:spPr>
        <p:txBody>
          <a:bodyPr rIns="0"/>
          <a:lstStyle>
            <a:lvl1pPr>
              <a:defRPr b="0" i="0">
                <a:solidFill>
                  <a:schemeClr val="tx1"/>
                </a:solidFill>
                <a:latin typeface="+mj-lt"/>
              </a:defRPr>
            </a:lvl1pPr>
            <a:lvl2pPr>
              <a:defRPr b="0" i="0">
                <a:solidFill>
                  <a:schemeClr val="tx1"/>
                </a:solidFill>
                <a:latin typeface="+mj-lt"/>
              </a:defRPr>
            </a:lvl2pPr>
            <a:lvl3pPr>
              <a:defRPr b="0" i="0">
                <a:solidFill>
                  <a:schemeClr val="tx1"/>
                </a:solidFill>
                <a:latin typeface="+mj-lt"/>
              </a:defRPr>
            </a:lvl3pPr>
            <a:lvl4pPr marL="515914" indent="-115882">
              <a:buFont typeface="Arial" panose="020B0604020202020204" pitchFamily="34" charset="0"/>
              <a:buChar char="•"/>
              <a:tabLst/>
              <a:defRPr b="0" i="0">
                <a:solidFill>
                  <a:schemeClr val="tx1"/>
                </a:solidFill>
                <a:latin typeface="+mj-lt"/>
              </a:defRPr>
            </a:lvl4pPr>
            <a:lvl5pPr>
              <a:defRPr b="0" i="0">
                <a:latin typeface="+mj-lt"/>
              </a:defRPr>
            </a:lvl5pPr>
            <a:lvl6pPr>
              <a:defRPr b="0" i="0">
                <a:latin typeface="+mj-lt"/>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a:p>
            <a:pPr lvl="3"/>
            <a:endParaRPr lang="en-US" dirty="0"/>
          </a:p>
        </p:txBody>
      </p:sp>
      <p:sp>
        <p:nvSpPr>
          <p:cNvPr id="24" name="Content Placeholder 19">
            <a:extLst>
              <a:ext uri="{FF2B5EF4-FFF2-40B4-BE49-F238E27FC236}">
                <a16:creationId xmlns:a16="http://schemas.microsoft.com/office/drawing/2014/main" id="{BBC4B31A-C1CD-524E-9F87-5808B3D5184F}"/>
              </a:ext>
            </a:extLst>
          </p:cNvPr>
          <p:cNvSpPr>
            <a:spLocks noGrp="1"/>
          </p:cNvSpPr>
          <p:nvPr>
            <p:ph sz="quarter" idx="24" hasCustomPrompt="1"/>
          </p:nvPr>
        </p:nvSpPr>
        <p:spPr>
          <a:xfrm>
            <a:off x="4376367" y="1627632"/>
            <a:ext cx="3410712" cy="4352544"/>
          </a:xfrm>
        </p:spPr>
        <p:txBody>
          <a:bodyPr rIns="0"/>
          <a:lstStyle>
            <a:lvl1pPr marL="7937" marR="0" indent="0" algn="l" defTabSz="914354" rtl="0" eaLnBrk="1" fontAlgn="auto" latinLnBrk="0" hangingPunct="1">
              <a:lnSpc>
                <a:spcPct val="90000"/>
              </a:lnSpc>
              <a:spcBef>
                <a:spcPts val="800"/>
              </a:spcBef>
              <a:spcAft>
                <a:spcPts val="200"/>
              </a:spcAft>
              <a:buClr>
                <a:schemeClr val="accent5"/>
              </a:buClr>
              <a:buSzTx/>
              <a:buFont typeface="Arial" panose="020B0604020202020204" pitchFamily="34" charset="0"/>
              <a:buNone/>
              <a:tabLst/>
              <a:defRPr b="0" i="0">
                <a:solidFill>
                  <a:schemeClr val="tx1"/>
                </a:solidFill>
                <a:latin typeface="+mj-lt"/>
              </a:defRPr>
            </a:lvl1pPr>
            <a:lvl2pPr>
              <a:defRPr b="0" i="0">
                <a:solidFill>
                  <a:schemeClr val="tx1"/>
                </a:solidFill>
                <a:latin typeface="+mj-lt"/>
              </a:defRPr>
            </a:lvl2pPr>
            <a:lvl3pPr>
              <a:defRPr b="0" i="0">
                <a:solidFill>
                  <a:schemeClr val="tx1"/>
                </a:solidFill>
                <a:latin typeface="+mj-lt"/>
              </a:defRPr>
            </a:lvl3pPr>
            <a:lvl4pPr marL="515914" indent="-115882">
              <a:buFont typeface="Arial" panose="020B0604020202020204" pitchFamily="34" charset="0"/>
              <a:buChar char="•"/>
              <a:tabLst/>
              <a:defRPr b="0" i="0">
                <a:solidFill>
                  <a:schemeClr val="tx1"/>
                </a:solidFill>
                <a:latin typeface="+mj-lt"/>
              </a:defRPr>
            </a:lvl4pPr>
            <a:lvl5pPr>
              <a:defRPr b="0" i="0">
                <a:latin typeface="+mj-lt"/>
              </a:defRPr>
            </a:lvl5pPr>
            <a:lvl6pPr>
              <a:defRPr b="0" i="0">
                <a:latin typeface="+mj-lt"/>
              </a:defRPr>
            </a:lvl6pPr>
          </a:lstStyle>
          <a:p>
            <a:pPr marL="7937" marR="0" lvl="0" indent="0" algn="l" defTabSz="914354" rtl="0" eaLnBrk="1" fontAlgn="auto" latinLnBrk="0" hangingPunct="1">
              <a:lnSpc>
                <a:spcPct val="90000"/>
              </a:lnSpc>
              <a:spcBef>
                <a:spcPts val="800"/>
              </a:spcBef>
              <a:spcAft>
                <a:spcPts val="200"/>
              </a:spcAft>
              <a:buClr>
                <a:schemeClr val="accent5"/>
              </a:buClr>
              <a:buSzTx/>
              <a:buFont typeface="Arial" panose="020B0604020202020204" pitchFamily="34" charset="0"/>
              <a:buNone/>
              <a:tabLst/>
              <a:defRPr/>
            </a:pPr>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a:p>
            <a:pPr lvl="3"/>
            <a:r>
              <a:rPr lang="en-US" dirty="0"/>
              <a:t>Fourth level</a:t>
            </a:r>
          </a:p>
          <a:p>
            <a:pPr lvl="3"/>
            <a:endParaRPr lang="en-US" dirty="0"/>
          </a:p>
        </p:txBody>
      </p:sp>
      <p:sp>
        <p:nvSpPr>
          <p:cNvPr id="25" name="Content Placeholder 19">
            <a:extLst>
              <a:ext uri="{FF2B5EF4-FFF2-40B4-BE49-F238E27FC236}">
                <a16:creationId xmlns:a16="http://schemas.microsoft.com/office/drawing/2014/main" id="{BEF74765-8F7A-A04A-9426-130D43750CB8}"/>
              </a:ext>
            </a:extLst>
          </p:cNvPr>
          <p:cNvSpPr>
            <a:spLocks noGrp="1"/>
          </p:cNvSpPr>
          <p:nvPr>
            <p:ph sz="quarter" idx="25" hasCustomPrompt="1"/>
          </p:nvPr>
        </p:nvSpPr>
        <p:spPr>
          <a:xfrm>
            <a:off x="8149231" y="1627632"/>
            <a:ext cx="3410712" cy="4352544"/>
          </a:xfrm>
        </p:spPr>
        <p:txBody>
          <a:bodyPr rIns="0"/>
          <a:lstStyle>
            <a:lvl1pPr>
              <a:defRPr b="0" i="0">
                <a:solidFill>
                  <a:schemeClr val="tx1"/>
                </a:solidFill>
                <a:latin typeface="+mj-lt"/>
              </a:defRPr>
            </a:lvl1pPr>
            <a:lvl2pPr>
              <a:defRPr b="0" i="0">
                <a:solidFill>
                  <a:schemeClr val="tx1"/>
                </a:solidFill>
                <a:latin typeface="+mj-lt"/>
              </a:defRPr>
            </a:lvl2pPr>
            <a:lvl3pPr>
              <a:defRPr b="0" i="0">
                <a:solidFill>
                  <a:schemeClr val="tx1"/>
                </a:solidFill>
                <a:latin typeface="+mj-lt"/>
              </a:defRPr>
            </a:lvl3pPr>
            <a:lvl4pPr marL="515914" indent="-115882">
              <a:buFont typeface="Arial" panose="020B0604020202020204" pitchFamily="34" charset="0"/>
              <a:buChar char="•"/>
              <a:tabLst/>
              <a:defRPr b="0" i="0">
                <a:solidFill>
                  <a:schemeClr val="tx1"/>
                </a:solidFill>
                <a:latin typeface="+mj-lt"/>
              </a:defRPr>
            </a:lvl4pPr>
            <a:lvl5pPr>
              <a:defRPr b="0" i="0">
                <a:latin typeface="+mj-lt"/>
              </a:defRPr>
            </a:lvl5pPr>
            <a:lvl6pPr>
              <a:defRPr b="0" i="0">
                <a:latin typeface="+mj-lt"/>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a:p>
            <a:pPr lvl="3"/>
            <a:endParaRPr lang="en-US" dirty="0"/>
          </a:p>
        </p:txBody>
      </p:sp>
      <p:sp>
        <p:nvSpPr>
          <p:cNvPr id="15" name="Slide Number Placeholder 5">
            <a:extLst>
              <a:ext uri="{FF2B5EF4-FFF2-40B4-BE49-F238E27FC236}">
                <a16:creationId xmlns:a16="http://schemas.microsoft.com/office/drawing/2014/main" id="{DAA27DFC-366B-40CB-B5F4-A02823C1F318}"/>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9" name="Title 1">
            <a:extLst>
              <a:ext uri="{FF2B5EF4-FFF2-40B4-BE49-F238E27FC236}">
                <a16:creationId xmlns:a16="http://schemas.microsoft.com/office/drawing/2014/main" id="{C3FF7756-1866-A726-3AC8-E099CFB22B77}"/>
              </a:ext>
            </a:extLst>
          </p:cNvPr>
          <p:cNvSpPr>
            <a:spLocks noGrp="1"/>
          </p:cNvSpPr>
          <p:nvPr>
            <p:ph type="title" hasCustomPrompt="1"/>
          </p:nvPr>
        </p:nvSpPr>
        <p:spPr>
          <a:xfrm>
            <a:off x="612648" y="208788"/>
            <a:ext cx="10960904"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10" name="Text Placeholder 4">
            <a:extLst>
              <a:ext uri="{FF2B5EF4-FFF2-40B4-BE49-F238E27FC236}">
                <a16:creationId xmlns:a16="http://schemas.microsoft.com/office/drawing/2014/main" id="{EBA715B3-8E22-F8BD-C593-92CE697FA91A}"/>
              </a:ext>
            </a:extLst>
          </p:cNvPr>
          <p:cNvSpPr>
            <a:spLocks noGrp="1"/>
          </p:cNvSpPr>
          <p:nvPr>
            <p:ph type="body" sz="quarter" idx="37" hasCustomPrompt="1"/>
          </p:nvPr>
        </p:nvSpPr>
        <p:spPr>
          <a:xfrm>
            <a:off x="612648" y="1223772"/>
            <a:ext cx="10960904"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1" name="Text Placeholder 2">
            <a:extLst>
              <a:ext uri="{FF2B5EF4-FFF2-40B4-BE49-F238E27FC236}">
                <a16:creationId xmlns:a16="http://schemas.microsoft.com/office/drawing/2014/main" id="{6D7B749F-AF4A-BFCF-D3E3-57574B331869}"/>
              </a:ext>
            </a:extLst>
          </p:cNvPr>
          <p:cNvSpPr>
            <a:spLocks noGrp="1"/>
          </p:cNvSpPr>
          <p:nvPr>
            <p:ph type="body" sz="quarter" idx="38"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9717807"/>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Subhea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0D468EC3-D7B7-4FB9-B337-DBD355845F58}"/>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6" name="Title 1">
            <a:extLst>
              <a:ext uri="{FF2B5EF4-FFF2-40B4-BE49-F238E27FC236}">
                <a16:creationId xmlns:a16="http://schemas.microsoft.com/office/drawing/2014/main" id="{A29C3E4A-3321-AC19-FA28-3712F09B9C11}"/>
              </a:ext>
            </a:extLst>
          </p:cNvPr>
          <p:cNvSpPr>
            <a:spLocks noGrp="1"/>
          </p:cNvSpPr>
          <p:nvPr>
            <p:ph type="title" hasCustomPrompt="1"/>
          </p:nvPr>
        </p:nvSpPr>
        <p:spPr>
          <a:xfrm>
            <a:off x="612648" y="208788"/>
            <a:ext cx="10960904"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7" name="Text Placeholder 4">
            <a:extLst>
              <a:ext uri="{FF2B5EF4-FFF2-40B4-BE49-F238E27FC236}">
                <a16:creationId xmlns:a16="http://schemas.microsoft.com/office/drawing/2014/main" id="{96A9D35B-BAF6-3346-965C-49BEAE1CDFA2}"/>
              </a:ext>
            </a:extLst>
          </p:cNvPr>
          <p:cNvSpPr>
            <a:spLocks noGrp="1"/>
          </p:cNvSpPr>
          <p:nvPr>
            <p:ph type="body" sz="quarter" idx="37" hasCustomPrompt="1"/>
          </p:nvPr>
        </p:nvSpPr>
        <p:spPr>
          <a:xfrm>
            <a:off x="612648" y="1223772"/>
            <a:ext cx="10960904"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8" name="Text Placeholder 2">
            <a:extLst>
              <a:ext uri="{FF2B5EF4-FFF2-40B4-BE49-F238E27FC236}">
                <a16:creationId xmlns:a16="http://schemas.microsoft.com/office/drawing/2014/main" id="{91F9D177-758D-A02D-9BDF-6DA8BF4C9AB1}"/>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290001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stimonial-3">
    <p:spTree>
      <p:nvGrpSpPr>
        <p:cNvPr id="1" name=""/>
        <p:cNvGrpSpPr/>
        <p:nvPr/>
      </p:nvGrpSpPr>
      <p:grpSpPr>
        <a:xfrm>
          <a:off x="0" y="0"/>
          <a:ext cx="0" cy="0"/>
          <a:chOff x="0" y="0"/>
          <a:chExt cx="0" cy="0"/>
        </a:xfrm>
      </p:grpSpPr>
      <p:sp>
        <p:nvSpPr>
          <p:cNvPr id="29" name="Text Placeholder 24">
            <a:extLst>
              <a:ext uri="{FF2B5EF4-FFF2-40B4-BE49-F238E27FC236}">
                <a16:creationId xmlns:a16="http://schemas.microsoft.com/office/drawing/2014/main" id="{7F399210-A210-BB4B-91C3-EBDD15717097}"/>
              </a:ext>
            </a:extLst>
          </p:cNvPr>
          <p:cNvSpPr>
            <a:spLocks noGrp="1"/>
          </p:cNvSpPr>
          <p:nvPr>
            <p:ph type="body" sz="quarter" idx="12" hasCustomPrompt="1"/>
          </p:nvPr>
        </p:nvSpPr>
        <p:spPr>
          <a:xfrm>
            <a:off x="4938479" y="4234256"/>
            <a:ext cx="4953000" cy="261610"/>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31" name="Text Placeholder 30">
            <a:extLst>
              <a:ext uri="{FF2B5EF4-FFF2-40B4-BE49-F238E27FC236}">
                <a16:creationId xmlns:a16="http://schemas.microsoft.com/office/drawing/2014/main" id="{24172626-FB5F-364A-8DB1-5D998DC56627}"/>
              </a:ext>
            </a:extLst>
          </p:cNvPr>
          <p:cNvSpPr>
            <a:spLocks noGrp="1"/>
          </p:cNvSpPr>
          <p:nvPr>
            <p:ph type="body" sz="quarter" idx="13" hasCustomPrompt="1"/>
          </p:nvPr>
        </p:nvSpPr>
        <p:spPr>
          <a:xfrm>
            <a:off x="4936988" y="2346892"/>
            <a:ext cx="5085272" cy="1736725"/>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6" name="Slide Number Placeholder 5">
            <a:extLst>
              <a:ext uri="{FF2B5EF4-FFF2-40B4-BE49-F238E27FC236}">
                <a16:creationId xmlns:a16="http://schemas.microsoft.com/office/drawing/2014/main" id="{B4EB1B36-2E3F-42D8-A875-4C8832B0C414}"/>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5" name="Text Placeholder 2">
            <a:extLst>
              <a:ext uri="{FF2B5EF4-FFF2-40B4-BE49-F238E27FC236}">
                <a16:creationId xmlns:a16="http://schemas.microsoft.com/office/drawing/2014/main" id="{46E98946-096A-1A81-D9D2-DB7AFDE3697C}"/>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cxnSp>
        <p:nvCxnSpPr>
          <p:cNvPr id="22" name="Straight Connector 21">
            <a:extLst>
              <a:ext uri="{FF2B5EF4-FFF2-40B4-BE49-F238E27FC236}">
                <a16:creationId xmlns:a16="http://schemas.microsoft.com/office/drawing/2014/main" id="{FBFDF541-136D-D595-6BA1-12204B951823}"/>
              </a:ext>
            </a:extLst>
          </p:cNvPr>
          <p:cNvCxnSpPr>
            <a:cxnSpLocks/>
          </p:cNvCxnSpPr>
          <p:nvPr userDrawn="1"/>
        </p:nvCxnSpPr>
        <p:spPr bwMode="gray">
          <a:xfrm>
            <a:off x="4953000" y="2236825"/>
            <a:ext cx="5401948"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F4165FFA-C665-D0FA-FD1E-2FA167E1D7C6}"/>
              </a:ext>
            </a:extLst>
          </p:cNvPr>
          <p:cNvCxnSpPr>
            <a:cxnSpLocks/>
          </p:cNvCxnSpPr>
          <p:nvPr userDrawn="1"/>
        </p:nvCxnSpPr>
        <p:spPr bwMode="gray">
          <a:xfrm>
            <a:off x="4953750" y="4615916"/>
            <a:ext cx="5401198"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9" name="Picture Placeholder 3">
            <a:extLst>
              <a:ext uri="{FF2B5EF4-FFF2-40B4-BE49-F238E27FC236}">
                <a16:creationId xmlns:a16="http://schemas.microsoft.com/office/drawing/2014/main" id="{33918C6E-176E-D30A-9A89-F64FF4D9C78E}"/>
              </a:ext>
            </a:extLst>
          </p:cNvPr>
          <p:cNvSpPr>
            <a:spLocks noGrp="1"/>
          </p:cNvSpPr>
          <p:nvPr>
            <p:ph type="pic" sz="quarter" idx="25" hasCustomPrompt="1"/>
          </p:nvPr>
        </p:nvSpPr>
        <p:spPr>
          <a:xfrm>
            <a:off x="1991349" y="2239285"/>
            <a:ext cx="2634742" cy="2382605"/>
          </a:xfrm>
          <a:prstGeom prst="roundRect">
            <a:avLst>
              <a:gd name="adj" fmla="val 942"/>
            </a:avLst>
          </a:prstGeom>
          <a:solidFill>
            <a:schemeClr val="tx2"/>
          </a:solidFill>
        </p:spPr>
        <p:txBody>
          <a:bodyPr anchor="ctr">
            <a:noAutofit/>
          </a:bodyPr>
          <a:lstStyle>
            <a:lvl1pPr marL="0" marR="0" indent="0" algn="ctr" defTabSz="914354" rtl="0" eaLnBrk="1" fontAlgn="auto" latinLnBrk="0" hangingPunct="1">
              <a:lnSpc>
                <a:spcPct val="9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To insert a headshot</a:t>
            </a:r>
            <a:br>
              <a:rPr lang="en-US" dirty="0"/>
            </a:br>
            <a:r>
              <a:rPr lang="en-US" dirty="0"/>
              <a:t>or company logo</a:t>
            </a:r>
            <a:br>
              <a:rPr lang="en-US" dirty="0"/>
            </a:br>
            <a:r>
              <a:rPr lang="en-US" dirty="0"/>
              <a:t> click on the photo icon</a:t>
            </a:r>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endParaRPr lang="en-US" dirty="0"/>
          </a:p>
        </p:txBody>
      </p:sp>
    </p:spTree>
    <p:extLst>
      <p:ext uri="{BB962C8B-B14F-4D97-AF65-F5344CB8AC3E}">
        <p14:creationId xmlns:p14="http://schemas.microsoft.com/office/powerpoint/2010/main" val="1720553684"/>
      </p:ext>
    </p:extLst>
  </p:cSld>
  <p:clrMapOvr>
    <a:masterClrMapping/>
  </p:clrMapOvr>
  <p:extLst>
    <p:ext uri="{DCECCB84-F9BA-43D5-87BE-67443E8EF086}">
      <p15:sldGuideLst xmlns:p15="http://schemas.microsoft.com/office/powerpoint/2012/main">
        <p15:guide id="1" pos="1752" userDrawn="1">
          <p15:clr>
            <a:srgbClr val="FBAE40"/>
          </p15:clr>
        </p15:guide>
        <p15:guide id="2" pos="312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stimonial-Long-2">
    <p:spTree>
      <p:nvGrpSpPr>
        <p:cNvPr id="1" name=""/>
        <p:cNvGrpSpPr/>
        <p:nvPr/>
      </p:nvGrpSpPr>
      <p:grpSpPr>
        <a:xfrm>
          <a:off x="0" y="0"/>
          <a:ext cx="0" cy="0"/>
          <a:chOff x="0" y="0"/>
          <a:chExt cx="0" cy="0"/>
        </a:xfrm>
      </p:grpSpPr>
      <p:sp>
        <p:nvSpPr>
          <p:cNvPr id="29" name="Text Placeholder 24">
            <a:extLst>
              <a:ext uri="{FF2B5EF4-FFF2-40B4-BE49-F238E27FC236}">
                <a16:creationId xmlns:a16="http://schemas.microsoft.com/office/drawing/2014/main" id="{7F399210-A210-BB4B-91C3-EBDD15717097}"/>
              </a:ext>
            </a:extLst>
          </p:cNvPr>
          <p:cNvSpPr>
            <a:spLocks noGrp="1"/>
          </p:cNvSpPr>
          <p:nvPr>
            <p:ph type="body" sz="quarter" idx="12" hasCustomPrompt="1"/>
          </p:nvPr>
        </p:nvSpPr>
        <p:spPr>
          <a:xfrm>
            <a:off x="3551120" y="5464245"/>
            <a:ext cx="5232211" cy="283321"/>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31" name="Text Placeholder 30">
            <a:extLst>
              <a:ext uri="{FF2B5EF4-FFF2-40B4-BE49-F238E27FC236}">
                <a16:creationId xmlns:a16="http://schemas.microsoft.com/office/drawing/2014/main" id="{24172626-FB5F-364A-8DB1-5D998DC56627}"/>
              </a:ext>
            </a:extLst>
          </p:cNvPr>
          <p:cNvSpPr>
            <a:spLocks noGrp="1"/>
          </p:cNvSpPr>
          <p:nvPr>
            <p:ph type="body" sz="quarter" idx="13" hasCustomPrompt="1"/>
          </p:nvPr>
        </p:nvSpPr>
        <p:spPr>
          <a:xfrm>
            <a:off x="3572001" y="1825530"/>
            <a:ext cx="5211330" cy="3317007"/>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6" name="Slide Number Placeholder 5">
            <a:extLst>
              <a:ext uri="{FF2B5EF4-FFF2-40B4-BE49-F238E27FC236}">
                <a16:creationId xmlns:a16="http://schemas.microsoft.com/office/drawing/2014/main" id="{B4EB1B36-2E3F-42D8-A875-4C8832B0C414}"/>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5" name="Text Placeholder 2">
            <a:extLst>
              <a:ext uri="{FF2B5EF4-FFF2-40B4-BE49-F238E27FC236}">
                <a16:creationId xmlns:a16="http://schemas.microsoft.com/office/drawing/2014/main" id="{46E98946-096A-1A81-D9D2-DB7AFDE3697C}"/>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cxnSp>
        <p:nvCxnSpPr>
          <p:cNvPr id="22" name="Straight Connector 21">
            <a:extLst>
              <a:ext uri="{FF2B5EF4-FFF2-40B4-BE49-F238E27FC236}">
                <a16:creationId xmlns:a16="http://schemas.microsoft.com/office/drawing/2014/main" id="{FBFDF541-136D-D595-6BA1-12204B951823}"/>
              </a:ext>
            </a:extLst>
          </p:cNvPr>
          <p:cNvCxnSpPr>
            <a:cxnSpLocks/>
          </p:cNvCxnSpPr>
          <p:nvPr userDrawn="1"/>
        </p:nvCxnSpPr>
        <p:spPr bwMode="gray">
          <a:xfrm>
            <a:off x="3571251" y="1715463"/>
            <a:ext cx="5212080"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F4165FFA-C665-D0FA-FD1E-2FA167E1D7C6}"/>
              </a:ext>
            </a:extLst>
          </p:cNvPr>
          <p:cNvCxnSpPr>
            <a:cxnSpLocks/>
          </p:cNvCxnSpPr>
          <p:nvPr userDrawn="1"/>
        </p:nvCxnSpPr>
        <p:spPr bwMode="gray">
          <a:xfrm>
            <a:off x="3571251" y="5845906"/>
            <a:ext cx="5212080"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4" name="Picture Placeholder 3">
            <a:extLst>
              <a:ext uri="{FF2B5EF4-FFF2-40B4-BE49-F238E27FC236}">
                <a16:creationId xmlns:a16="http://schemas.microsoft.com/office/drawing/2014/main" id="{C6F9A325-6F68-37CA-E8A5-B7AF97A545D4}"/>
              </a:ext>
            </a:extLst>
          </p:cNvPr>
          <p:cNvSpPr>
            <a:spLocks noGrp="1"/>
          </p:cNvSpPr>
          <p:nvPr>
            <p:ph type="pic" sz="quarter" idx="25" hasCustomPrompt="1"/>
          </p:nvPr>
        </p:nvSpPr>
        <p:spPr>
          <a:xfrm>
            <a:off x="609600" y="2064189"/>
            <a:ext cx="2455333" cy="982639"/>
          </a:xfrm>
          <a:prstGeom prst="roundRect">
            <a:avLst>
              <a:gd name="adj" fmla="val 942"/>
            </a:avLst>
          </a:prstGeom>
          <a:noFill/>
        </p:spPr>
        <p:txBody>
          <a:bodyPr anchor="ctr">
            <a:noAutofit/>
          </a:bodyPr>
          <a:lstStyle>
            <a:lvl1pPr marL="0" marR="0" indent="0" algn="ctr" defTabSz="914354" rtl="0" eaLnBrk="1" fontAlgn="auto" latinLnBrk="0" hangingPunct="1">
              <a:lnSpc>
                <a:spcPct val="9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To insert company logo</a:t>
            </a:r>
            <a:br>
              <a:rPr lang="en-US" dirty="0"/>
            </a:br>
            <a:r>
              <a:rPr lang="en-US" dirty="0"/>
              <a:t> click on the photo icon</a:t>
            </a:r>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p:txBody>
      </p:sp>
    </p:spTree>
    <p:extLst>
      <p:ext uri="{BB962C8B-B14F-4D97-AF65-F5344CB8AC3E}">
        <p14:creationId xmlns:p14="http://schemas.microsoft.com/office/powerpoint/2010/main" val="2014951873"/>
      </p:ext>
    </p:extLst>
  </p:cSld>
  <p:clrMapOvr>
    <a:masterClrMapping/>
  </p:clrMapOvr>
  <p:extLst>
    <p:ext uri="{DCECCB84-F9BA-43D5-87BE-67443E8EF086}">
      <p15:sldGuideLst xmlns:p15="http://schemas.microsoft.com/office/powerpoint/2012/main">
        <p15:guide id="1" pos="1752" userDrawn="1">
          <p15:clr>
            <a:srgbClr val="FBAE40"/>
          </p15:clr>
        </p15:guide>
        <p15:guide id="2" pos="31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0213FB3-365E-6346-9948-8F9BA894E744}"/>
              </a:ext>
            </a:extLst>
          </p:cNvPr>
          <p:cNvSpPr>
            <a:spLocks noGrp="1"/>
          </p:cNvSpPr>
          <p:nvPr>
            <p:ph type="pic" sz="quarter" idx="16" hasCustomPrompt="1"/>
          </p:nvPr>
        </p:nvSpPr>
        <p:spPr>
          <a:xfrm>
            <a:off x="8140700" y="-7938"/>
            <a:ext cx="4051300" cy="6865938"/>
          </a:xfrm>
          <a:solidFill>
            <a:schemeClr val="tx2"/>
          </a:solidFill>
        </p:spPr>
        <p:txBody>
          <a:bodyPr rIns="0" anchor="ctr">
            <a:normAutofit/>
          </a:bodyPr>
          <a:lstStyle>
            <a:lvl1pPr marL="0" indent="0" algn="ctr">
              <a:buFontTx/>
              <a:buNone/>
              <a:defRPr sz="1200" b="0" i="0">
                <a:solidFill>
                  <a:schemeClr val="tx1"/>
                </a:solidFill>
                <a:latin typeface="Barlow" pitchFamily="2" charset="77"/>
              </a:defRPr>
            </a:lvl1pPr>
          </a:lstStyle>
          <a:p>
            <a:r>
              <a:rPr lang="en-US" dirty="0"/>
              <a:t>To insert an image,</a:t>
            </a:r>
            <a:br>
              <a:rPr lang="en-US" dirty="0"/>
            </a:br>
            <a:r>
              <a:rPr lang="en-US" dirty="0"/>
              <a:t>click on the photo icon below</a:t>
            </a:r>
          </a:p>
        </p:txBody>
      </p:sp>
      <p:sp>
        <p:nvSpPr>
          <p:cNvPr id="13" name="Text Placeholder 2">
            <a:extLst>
              <a:ext uri="{FF2B5EF4-FFF2-40B4-BE49-F238E27FC236}">
                <a16:creationId xmlns:a16="http://schemas.microsoft.com/office/drawing/2014/main" id="{E8EAC346-2485-BB45-9EDB-D99C72E9FE49}"/>
              </a:ext>
            </a:extLst>
          </p:cNvPr>
          <p:cNvSpPr>
            <a:spLocks noGrp="1"/>
          </p:cNvSpPr>
          <p:nvPr>
            <p:ph type="body" sz="quarter" idx="19" hasCustomPrompt="1"/>
          </p:nvPr>
        </p:nvSpPr>
        <p:spPr>
          <a:xfrm>
            <a:off x="612648" y="1627632"/>
            <a:ext cx="7070369" cy="4347840"/>
          </a:xfrm>
        </p:spPr>
        <p:txBody>
          <a:bodyPr/>
          <a:lstStyle>
            <a:lvl1pPr marL="7937" indent="0">
              <a:buFont typeface="Arial" panose="020B0604020202020204" pitchFamily="34" charset="0"/>
              <a:buNone/>
              <a:defRPr sz="2200" b="0" i="0">
                <a:solidFill>
                  <a:schemeClr val="tx1"/>
                </a:solidFill>
                <a:latin typeface="Barlow" pitchFamily="2" charset="77"/>
                <a:cs typeface="Calibri" panose="020F0502020204030204" pitchFamily="34" charset="0"/>
              </a:defRPr>
            </a:lvl1pPr>
            <a:lvl2pP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C649ABA1-F819-4BCF-B166-E48BC918D1AD}"/>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8" name="Title 1">
            <a:extLst>
              <a:ext uri="{FF2B5EF4-FFF2-40B4-BE49-F238E27FC236}">
                <a16:creationId xmlns:a16="http://schemas.microsoft.com/office/drawing/2014/main" id="{7A461CC6-A5DA-EA10-F7BE-6930BB24C45E}"/>
              </a:ext>
            </a:extLst>
          </p:cNvPr>
          <p:cNvSpPr>
            <a:spLocks noGrp="1"/>
          </p:cNvSpPr>
          <p:nvPr>
            <p:ph type="title" hasCustomPrompt="1"/>
          </p:nvPr>
        </p:nvSpPr>
        <p:spPr>
          <a:xfrm>
            <a:off x="612648" y="208788"/>
            <a:ext cx="7410578"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9" name="Text Placeholder 4">
            <a:extLst>
              <a:ext uri="{FF2B5EF4-FFF2-40B4-BE49-F238E27FC236}">
                <a16:creationId xmlns:a16="http://schemas.microsoft.com/office/drawing/2014/main" id="{A50EA0BE-487F-38E0-2459-A9DA183137CC}"/>
              </a:ext>
            </a:extLst>
          </p:cNvPr>
          <p:cNvSpPr>
            <a:spLocks noGrp="1"/>
          </p:cNvSpPr>
          <p:nvPr>
            <p:ph type="body" sz="quarter" idx="37" hasCustomPrompt="1"/>
          </p:nvPr>
        </p:nvSpPr>
        <p:spPr>
          <a:xfrm>
            <a:off x="612648" y="1223772"/>
            <a:ext cx="7410578"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0" name="Text Placeholder 2">
            <a:extLst>
              <a:ext uri="{FF2B5EF4-FFF2-40B4-BE49-F238E27FC236}">
                <a16:creationId xmlns:a16="http://schemas.microsoft.com/office/drawing/2014/main" id="{252A4566-748E-9A89-E43E-DC1054CDB78D}"/>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994842275"/>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Text-Wide Image">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7EDEFE82-0490-3F49-B6CB-9E0166A11B4E}"/>
              </a:ext>
            </a:extLst>
          </p:cNvPr>
          <p:cNvSpPr>
            <a:spLocks noGrp="1"/>
          </p:cNvSpPr>
          <p:nvPr>
            <p:ph type="body" sz="quarter" idx="19" hasCustomPrompt="1"/>
          </p:nvPr>
        </p:nvSpPr>
        <p:spPr>
          <a:xfrm>
            <a:off x="612648" y="1625224"/>
            <a:ext cx="3211291" cy="4347840"/>
          </a:xfrm>
        </p:spPr>
        <p:txBody>
          <a:bodyPr/>
          <a:lstStyle>
            <a:lvl1pPr>
              <a:defRPr sz="2200" b="0" i="0">
                <a:solidFill>
                  <a:schemeClr val="tx1"/>
                </a:solidFill>
                <a:latin typeface="Barlow" pitchFamily="2" charset="77"/>
                <a:cs typeface="Calibri" panose="020F0502020204030204" pitchFamily="34" charset="0"/>
              </a:defRPr>
            </a:lvl1pPr>
            <a:lvl2pP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3" name="Picture Placeholder 2">
            <a:extLst>
              <a:ext uri="{FF2B5EF4-FFF2-40B4-BE49-F238E27FC236}">
                <a16:creationId xmlns:a16="http://schemas.microsoft.com/office/drawing/2014/main" id="{0EEE7090-BF2A-D14E-91DD-E398A8077E5E}"/>
              </a:ext>
            </a:extLst>
          </p:cNvPr>
          <p:cNvSpPr>
            <a:spLocks noGrp="1"/>
          </p:cNvSpPr>
          <p:nvPr>
            <p:ph type="pic" sz="quarter" idx="16" hasCustomPrompt="1"/>
          </p:nvPr>
        </p:nvSpPr>
        <p:spPr>
          <a:xfrm>
            <a:off x="4163972" y="-7936"/>
            <a:ext cx="8022773" cy="6865937"/>
          </a:xfrm>
          <a:solidFill>
            <a:schemeClr val="tx2"/>
          </a:solidFill>
        </p:spPr>
        <p:txBody>
          <a:bodyPr rIns="0" anchor="ctr">
            <a:normAutofit/>
          </a:bodyPr>
          <a:lstStyle>
            <a:lvl1pPr algn="ctr">
              <a:defRPr sz="1200" b="0" i="0">
                <a:solidFill>
                  <a:schemeClr val="tx1"/>
                </a:solidFill>
                <a:latin typeface="Barlow" pitchFamily="2" charset="77"/>
              </a:defRPr>
            </a:lvl1pPr>
          </a:lstStyle>
          <a:p>
            <a:r>
              <a:rPr lang="en-US" dirty="0"/>
              <a:t>To insert an image, </a:t>
            </a:r>
            <a:br>
              <a:rPr lang="en-US" dirty="0"/>
            </a:br>
            <a:r>
              <a:rPr lang="en-US" dirty="0"/>
              <a:t>click on the photo icon below</a:t>
            </a:r>
          </a:p>
        </p:txBody>
      </p:sp>
      <p:sp>
        <p:nvSpPr>
          <p:cNvPr id="19" name="Slide Number Placeholder 5">
            <a:extLst>
              <a:ext uri="{FF2B5EF4-FFF2-40B4-BE49-F238E27FC236}">
                <a16:creationId xmlns:a16="http://schemas.microsoft.com/office/drawing/2014/main" id="{129A8BDB-39E6-478F-B64A-7C567C40F39B}"/>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8" name="Title 1">
            <a:extLst>
              <a:ext uri="{FF2B5EF4-FFF2-40B4-BE49-F238E27FC236}">
                <a16:creationId xmlns:a16="http://schemas.microsoft.com/office/drawing/2014/main" id="{79EADCD4-F1A1-4355-66C3-590CEC378C68}"/>
              </a:ext>
            </a:extLst>
          </p:cNvPr>
          <p:cNvSpPr>
            <a:spLocks noGrp="1"/>
          </p:cNvSpPr>
          <p:nvPr>
            <p:ph type="title" hasCustomPrompt="1"/>
          </p:nvPr>
        </p:nvSpPr>
        <p:spPr>
          <a:xfrm>
            <a:off x="612648" y="208788"/>
            <a:ext cx="3237992"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10" name="Text Placeholder 2">
            <a:extLst>
              <a:ext uri="{FF2B5EF4-FFF2-40B4-BE49-F238E27FC236}">
                <a16:creationId xmlns:a16="http://schemas.microsoft.com/office/drawing/2014/main" id="{9F9CD361-795A-43C9-0F4D-84CA30ED13EF}"/>
              </a:ext>
            </a:extLst>
          </p:cNvPr>
          <p:cNvSpPr>
            <a:spLocks noGrp="1"/>
          </p:cNvSpPr>
          <p:nvPr>
            <p:ph type="body" sz="quarter" idx="24" hasCustomPrompt="1"/>
          </p:nvPr>
        </p:nvSpPr>
        <p:spPr>
          <a:xfrm>
            <a:off x="611189" y="345948"/>
            <a:ext cx="3229291"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263749924"/>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67339A-15A0-044E-9BD6-6F00FDDAC0F8}"/>
              </a:ext>
            </a:extLst>
          </p:cNvPr>
          <p:cNvSpPr>
            <a:spLocks noGrp="1"/>
          </p:cNvSpPr>
          <p:nvPr>
            <p:ph type="body" idx="1"/>
          </p:nvPr>
        </p:nvSpPr>
        <p:spPr>
          <a:xfrm>
            <a:off x="612648" y="1828800"/>
            <a:ext cx="10963656" cy="4351339"/>
          </a:xfrm>
          <a:prstGeom prst="rect">
            <a:avLst/>
          </a:prstGeom>
        </p:spPr>
        <p:txBody>
          <a:bodyPr vert="horz" lIns="0" tIns="45720" rIns="91440" bIns="45720" rtlCol="0">
            <a:noAutofit/>
          </a:bodyPr>
          <a:lstStyle/>
          <a:p>
            <a:pPr lvl="0"/>
            <a:r>
              <a:rPr lang="en-US" dirty="0"/>
              <a:t>Edit first level formatting. For bullets, highlight text and click </a:t>
            </a:r>
            <a:r>
              <a:rPr lang="en-US" b="1" dirty="0"/>
              <a:t>Increase Indent</a:t>
            </a:r>
          </a:p>
          <a:p>
            <a:pPr lvl="1"/>
            <a:r>
              <a:rPr lang="en-US" dirty="0"/>
              <a:t>Second-level copy</a:t>
            </a:r>
          </a:p>
          <a:p>
            <a:pPr lvl="2"/>
            <a:r>
              <a:rPr lang="en-US" dirty="0"/>
              <a:t>Third level</a:t>
            </a:r>
          </a:p>
          <a:p>
            <a:pPr lvl="3"/>
            <a:r>
              <a:rPr lang="en-US" dirty="0"/>
              <a:t>Fourth level</a:t>
            </a:r>
          </a:p>
        </p:txBody>
      </p:sp>
      <p:sp>
        <p:nvSpPr>
          <p:cNvPr id="7" name="Title Placeholder 12">
            <a:extLst>
              <a:ext uri="{FF2B5EF4-FFF2-40B4-BE49-F238E27FC236}">
                <a16:creationId xmlns:a16="http://schemas.microsoft.com/office/drawing/2014/main" id="{8BF35C27-DB5F-764B-84DA-9AA97434E83F}"/>
              </a:ext>
            </a:extLst>
          </p:cNvPr>
          <p:cNvSpPr>
            <a:spLocks noGrp="1"/>
          </p:cNvSpPr>
          <p:nvPr>
            <p:ph type="title"/>
          </p:nvPr>
        </p:nvSpPr>
        <p:spPr>
          <a:xfrm>
            <a:off x="612648" y="0"/>
            <a:ext cx="10963656" cy="914400"/>
          </a:xfrm>
          <a:prstGeom prst="rect">
            <a:avLst/>
          </a:prstGeom>
        </p:spPr>
        <p:txBody>
          <a:bodyPr vert="horz" lIns="0" tIns="0" rIns="0" bIns="0" rtlCol="0" anchor="b">
            <a:noAutofit/>
          </a:bodyPr>
          <a:lstStyle/>
          <a:p>
            <a:pPr marL="0" lvl="0" indent="0" algn="l" defTabSz="914354" rtl="0" eaLnBrk="1" latinLnBrk="0" hangingPunct="1">
              <a:lnSpc>
                <a:spcPct val="90000"/>
              </a:lnSpc>
              <a:spcBef>
                <a:spcPts val="800"/>
              </a:spcBef>
              <a:spcAft>
                <a:spcPts val="200"/>
              </a:spcAft>
              <a:buClr>
                <a:schemeClr val="accent5"/>
              </a:buClr>
              <a:buFontTx/>
              <a:buNone/>
              <a:tabLst/>
            </a:pPr>
            <a:r>
              <a:rPr lang="en-GB"/>
              <a:t>Click to edit Master title style</a:t>
            </a:r>
            <a:endParaRPr lang="en-US" dirty="0"/>
          </a:p>
        </p:txBody>
      </p:sp>
      <p:sp>
        <p:nvSpPr>
          <p:cNvPr id="4" name="Slide Number Placeholder 5">
            <a:extLst>
              <a:ext uri="{FF2B5EF4-FFF2-40B4-BE49-F238E27FC236}">
                <a16:creationId xmlns:a16="http://schemas.microsoft.com/office/drawing/2014/main" id="{BBD6A920-9195-4DEB-8CDC-56752A3D1458}"/>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grpSp>
        <p:nvGrpSpPr>
          <p:cNvPr id="5" name="Group 4">
            <a:extLst>
              <a:ext uri="{FF2B5EF4-FFF2-40B4-BE49-F238E27FC236}">
                <a16:creationId xmlns:a16="http://schemas.microsoft.com/office/drawing/2014/main" id="{92614000-C471-48CF-83A8-53658261D491}"/>
              </a:ext>
            </a:extLst>
          </p:cNvPr>
          <p:cNvGrpSpPr/>
          <p:nvPr userDrawn="1"/>
        </p:nvGrpSpPr>
        <p:grpSpPr>
          <a:xfrm>
            <a:off x="615210" y="6398419"/>
            <a:ext cx="193390" cy="168313"/>
            <a:chOff x="615210" y="6398419"/>
            <a:chExt cx="193390" cy="168313"/>
          </a:xfrm>
        </p:grpSpPr>
        <p:sp>
          <p:nvSpPr>
            <p:cNvPr id="6" name="Freeform: Shape 5">
              <a:extLst>
                <a:ext uri="{FF2B5EF4-FFF2-40B4-BE49-F238E27FC236}">
                  <a16:creationId xmlns:a16="http://schemas.microsoft.com/office/drawing/2014/main" id="{83646F33-F5C4-4E88-AAD0-DD0384C20581}"/>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solidFill>
              <a:srgbClr val="000000"/>
            </a:solidFill>
            <a:ln w="163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114A96B-9BC2-4E0B-BF01-86E0945F9A34}"/>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solidFill>
              <a:srgbClr val="E10600"/>
            </a:solidFill>
            <a:ln w="1637"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EC750EBE-39CF-4AD7-996E-81047EB029D4}"/>
              </a:ext>
            </a:extLst>
          </p:cNvPr>
          <p:cNvSpPr txBox="1"/>
          <p:nvPr userDrawn="1"/>
        </p:nvSpPr>
        <p:spPr>
          <a:xfrm>
            <a:off x="10143276" y="6389601"/>
            <a:ext cx="1107997" cy="246221"/>
          </a:xfrm>
          <a:prstGeom prst="rect">
            <a:avLst/>
          </a:prstGeom>
          <a:noFill/>
        </p:spPr>
        <p:txBody>
          <a:bodyPr wrap="none" rtlCol="0">
            <a:spAutoFit/>
          </a:bodyPr>
          <a:lstStyle/>
          <a:p>
            <a:pPr algn="r"/>
            <a:r>
              <a:rPr lang="en-US" sz="1000" dirty="0">
                <a:latin typeface="+mj-lt"/>
              </a:rPr>
              <a:t>©2023 Mandiant</a:t>
            </a:r>
          </a:p>
        </p:txBody>
      </p:sp>
    </p:spTree>
    <p:extLst>
      <p:ext uri="{BB962C8B-B14F-4D97-AF65-F5344CB8AC3E}">
        <p14:creationId xmlns:p14="http://schemas.microsoft.com/office/powerpoint/2010/main" val="2559352403"/>
      </p:ext>
    </p:extLst>
  </p:cSld>
  <p:clrMap bg1="lt1" tx1="dk1" bg2="lt2" tx2="dk2" accent1="accent1" accent2="accent2" accent3="accent3" accent4="accent4" accent5="accent5" accent6="accent6" hlink="hlink" folHlink="folHlink"/>
  <p:sldLayoutIdLst>
    <p:sldLayoutId id="2147483686" r:id="rId1"/>
    <p:sldLayoutId id="2147483742" r:id="rId2"/>
    <p:sldLayoutId id="2147483697" r:id="rId3"/>
    <p:sldLayoutId id="2147483698" r:id="rId4"/>
    <p:sldLayoutId id="2147483741" r:id="rId5"/>
    <p:sldLayoutId id="2147483747" r:id="rId6"/>
    <p:sldLayoutId id="2147483763" r:id="rId7"/>
    <p:sldLayoutId id="2147483679" r:id="rId8"/>
    <p:sldLayoutId id="2147483685" r:id="rId9"/>
    <p:sldLayoutId id="2147483760" r:id="rId10"/>
    <p:sldLayoutId id="2147483678" r:id="rId11"/>
    <p:sldLayoutId id="2147483761" r:id="rId12"/>
    <p:sldLayoutId id="2147483666" r:id="rId13"/>
    <p:sldLayoutId id="2147483746" r:id="rId14"/>
    <p:sldLayoutId id="2147483748" r:id="rId15"/>
    <p:sldLayoutId id="2147483743" r:id="rId16"/>
    <p:sldLayoutId id="2147483708" r:id="rId17"/>
    <p:sldLayoutId id="2147483774" r:id="rId18"/>
    <p:sldLayoutId id="2147483768" r:id="rId19"/>
    <p:sldLayoutId id="2147483769" r:id="rId20"/>
    <p:sldLayoutId id="2147483770" r:id="rId21"/>
    <p:sldLayoutId id="2147483773" r:id="rId22"/>
    <p:sldLayoutId id="2147483775" r:id="rId23"/>
    <p:sldLayoutId id="2147483778" r:id="rId24"/>
    <p:sldLayoutId id="2147483776" r:id="rId25"/>
    <p:sldLayoutId id="2147483779" r:id="rId26"/>
    <p:sldLayoutId id="2147483780" r:id="rId27"/>
    <p:sldLayoutId id="2147483781" r:id="rId28"/>
    <p:sldLayoutId id="2147483782" r:id="rId29"/>
    <p:sldLayoutId id="2147483783" r:id="rId30"/>
    <p:sldLayoutId id="2147483754" r:id="rId31"/>
    <p:sldLayoutId id="2147483732" r:id="rId32"/>
    <p:sldLayoutId id="2147483762" r:id="rId33"/>
    <p:sldLayoutId id="2147483784" r:id="rId34"/>
    <p:sldLayoutId id="2147483785" r:id="rId35"/>
    <p:sldLayoutId id="2147483786" r:id="rId36"/>
    <p:sldLayoutId id="2147483787" r:id="rId37"/>
  </p:sldLayoutIdLst>
  <p:hf hdr="0" dt="0"/>
  <p:txStyles>
    <p:titleStyle>
      <a:lvl1pPr algn="l" defTabSz="914400" rtl="0" eaLnBrk="1" latinLnBrk="0" hangingPunct="1">
        <a:lnSpc>
          <a:spcPct val="90000"/>
        </a:lnSpc>
        <a:spcBef>
          <a:spcPts val="0"/>
        </a:spcBef>
        <a:spcAft>
          <a:spcPts val="0"/>
        </a:spcAft>
        <a:buNone/>
        <a:defRPr lang="en-US" sz="3600" b="0" i="0" u="none" kern="1200" spc="0" baseline="0" dirty="0">
          <a:solidFill>
            <a:schemeClr val="tx1"/>
          </a:solidFill>
          <a:latin typeface="+mj-lt"/>
          <a:ea typeface="+mj-ea"/>
          <a:cs typeface="Calibri" panose="020F0502020204030204" pitchFamily="34" charset="0"/>
        </a:defRPr>
      </a:lvl1pPr>
    </p:titleStyle>
    <p:bodyStyle>
      <a:lvl1pPr marL="7937"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defRPr sz="2200" b="0" i="0" kern="1200" spc="0">
          <a:solidFill>
            <a:schemeClr val="tx1"/>
          </a:solidFill>
          <a:latin typeface="Barlow" pitchFamily="2" charset="77"/>
          <a:ea typeface="+mn-ea"/>
          <a:cs typeface="Calibri" panose="020F0502020204030204" pitchFamily="34" charset="0"/>
        </a:defRPr>
      </a:lvl1pPr>
      <a:lvl2pPr marL="171450" indent="-165100" algn="l" defTabSz="914354" rtl="0" eaLnBrk="1" latinLnBrk="0" hangingPunct="1">
        <a:lnSpc>
          <a:spcPct val="90000"/>
        </a:lnSpc>
        <a:spcBef>
          <a:spcPts val="500"/>
        </a:spcBef>
        <a:spcAft>
          <a:spcPts val="200"/>
        </a:spcAft>
        <a:buClr>
          <a:schemeClr val="tx1"/>
        </a:buClr>
        <a:buFont typeface="Arial" panose="020B0604020202020204" pitchFamily="34" charset="0"/>
        <a:buChar char="•"/>
        <a:tabLst/>
        <a:defRPr sz="2000" b="0" i="0" kern="1200" spc="0">
          <a:solidFill>
            <a:schemeClr val="tx1"/>
          </a:solidFill>
          <a:latin typeface="Barlow" pitchFamily="2" charset="77"/>
          <a:ea typeface="+mn-ea"/>
          <a:cs typeface="Calibri Light" panose="020F0302020204030204" pitchFamily="34" charset="0"/>
        </a:defRPr>
      </a:lvl2pPr>
      <a:lvl3pPr marL="400031" indent="-169854" algn="l" defTabSz="914354" rtl="0" eaLnBrk="1" latinLnBrk="0" hangingPunct="1">
        <a:lnSpc>
          <a:spcPct val="90000"/>
        </a:lnSpc>
        <a:spcBef>
          <a:spcPts val="500"/>
        </a:spcBef>
        <a:spcAft>
          <a:spcPts val="200"/>
        </a:spcAft>
        <a:buClr>
          <a:schemeClr val="tx1"/>
        </a:buClr>
        <a:buFont typeface="System Font Regular"/>
        <a:buChar char="–"/>
        <a:tabLst/>
        <a:defRPr sz="1500" b="0" i="0" kern="1200" spc="0">
          <a:solidFill>
            <a:schemeClr val="tx1"/>
          </a:solidFill>
          <a:latin typeface="Barlow" pitchFamily="2" charset="77"/>
          <a:ea typeface="+mn-ea"/>
          <a:cs typeface="Calibri" panose="020F0502020204030204" pitchFamily="34" charset="0"/>
        </a:defRPr>
      </a:lvl3pPr>
      <a:lvl4pPr marL="517499" indent="-114294" algn="l" defTabSz="914354" rtl="0" eaLnBrk="1" latinLnBrk="0" hangingPunct="1">
        <a:lnSpc>
          <a:spcPct val="90000"/>
        </a:lnSpc>
        <a:spcBef>
          <a:spcPts val="400"/>
        </a:spcBef>
        <a:buClr>
          <a:schemeClr val="tx1"/>
        </a:buClr>
        <a:buFont typeface="Arial" panose="020B0604020202020204" pitchFamily="34" charset="0"/>
        <a:buChar char="•"/>
        <a:tabLst/>
        <a:defRPr sz="1400" b="0" i="0" kern="1200" spc="0">
          <a:solidFill>
            <a:schemeClr val="tx1"/>
          </a:solidFill>
          <a:latin typeface="Barlow" pitchFamily="2" charset="77"/>
          <a:ea typeface="+mn-ea"/>
          <a:cs typeface="Calibri Light" panose="020F0302020204030204" pitchFamily="34" charset="0"/>
        </a:defRPr>
      </a:lvl4pPr>
      <a:lvl5pPr marL="6351" indent="0" algn="l" defTabSz="914354" rtl="0" eaLnBrk="1" latinLnBrk="0" hangingPunct="1">
        <a:lnSpc>
          <a:spcPct val="90000"/>
        </a:lnSpc>
        <a:spcBef>
          <a:spcPts val="800"/>
        </a:spcBef>
        <a:spcAft>
          <a:spcPts val="200"/>
        </a:spcAft>
        <a:buClr>
          <a:schemeClr val="accent2"/>
        </a:buClr>
        <a:buFont typeface="System Font Regular"/>
        <a:buNone/>
        <a:tabLst/>
        <a:defRPr sz="2300" b="0" i="0" kern="1200" spc="0">
          <a:solidFill>
            <a:schemeClr val="tx2">
              <a:alpha val="65000"/>
            </a:schemeClr>
          </a:solidFill>
          <a:latin typeface="Barlow" pitchFamily="2" charset="77"/>
          <a:ea typeface="+mn-ea"/>
          <a:cs typeface="Calibri" panose="020F0502020204030204" pitchFamily="34" charset="0"/>
        </a:defRPr>
      </a:lvl5pPr>
      <a:lvl6pPr marL="6351" indent="0" algn="l" defTabSz="914354" rtl="0" eaLnBrk="1" latinLnBrk="0" hangingPunct="1">
        <a:lnSpc>
          <a:spcPct val="100000"/>
        </a:lnSpc>
        <a:spcBef>
          <a:spcPts val="0"/>
        </a:spcBef>
        <a:buFont typeface="Arial" panose="020B0604020202020204" pitchFamily="34" charset="0"/>
        <a:buNone/>
        <a:tabLst/>
        <a:defRPr sz="1051" b="0" i="0" kern="1200" spc="151" baseline="0">
          <a:solidFill>
            <a:schemeClr val="tx1"/>
          </a:solidFill>
          <a:latin typeface="Barlow" pitchFamily="2" charset="77"/>
          <a:ea typeface="+mn-ea"/>
          <a:cs typeface="Calibri" panose="020F0502020204030204" pitchFamily="34" charset="0"/>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1" userDrawn="1">
          <p15:clr>
            <a:srgbClr val="F26B43"/>
          </p15:clr>
        </p15:guide>
        <p15:guide id="3" pos="384" userDrawn="1">
          <p15:clr>
            <a:srgbClr val="F26B43"/>
          </p15:clr>
        </p15:guide>
        <p15:guide id="4" pos="7296" userDrawn="1">
          <p15:clr>
            <a:srgbClr val="F26B43"/>
          </p15:clr>
        </p15:guide>
        <p15:guide id="5" pos="7392" userDrawn="1">
          <p15:clr>
            <a:srgbClr val="F26B43"/>
          </p15:clr>
        </p15:guide>
        <p15:guide id="6" pos="288" userDrawn="1">
          <p15:clr>
            <a:srgbClr val="F26B43"/>
          </p15:clr>
        </p15:guide>
        <p15:guide id="7"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7FB4777F_AFA312BE.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microsoft.com/office/2018/10/relationships/comments" Target="../comments/modernComment_7FB47774_C37C5EBB.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C68CBB-C8DD-4C2B-8F94-246EF5664AA8}"/>
              </a:ext>
            </a:extLst>
          </p:cNvPr>
          <p:cNvSpPr>
            <a:spLocks noGrp="1"/>
          </p:cNvSpPr>
          <p:nvPr>
            <p:ph type="title"/>
          </p:nvPr>
        </p:nvSpPr>
        <p:spPr/>
        <p:txBody>
          <a:bodyPr/>
          <a:lstStyle/>
          <a:p>
            <a:r>
              <a:rPr lang="en-US" sz="4400" dirty="0">
                <a:latin typeface="FireEye Display U" pitchFamily="2" charset="77"/>
              </a:rPr>
              <a:t>CommScope: Remediation Engagement</a:t>
            </a:r>
            <a:endParaRPr lang="en-US" dirty="0"/>
          </a:p>
        </p:txBody>
      </p:sp>
      <p:sp>
        <p:nvSpPr>
          <p:cNvPr id="8" name="Text Placeholder 7">
            <a:extLst>
              <a:ext uri="{FF2B5EF4-FFF2-40B4-BE49-F238E27FC236}">
                <a16:creationId xmlns:a16="http://schemas.microsoft.com/office/drawing/2014/main" id="{2E2F6ADE-E334-4DE8-8AC0-74E919D64D81}"/>
              </a:ext>
            </a:extLst>
          </p:cNvPr>
          <p:cNvSpPr>
            <a:spLocks noGrp="1"/>
          </p:cNvSpPr>
          <p:nvPr>
            <p:ph type="body" sz="quarter" idx="15"/>
          </p:nvPr>
        </p:nvSpPr>
        <p:spPr/>
        <p:txBody>
          <a:bodyPr/>
          <a:lstStyle/>
          <a:p>
            <a:r>
              <a:rPr lang="en-US" sz="1800" dirty="0">
                <a:latin typeface="FireEye Display U" pitchFamily="2" charset="77"/>
              </a:rPr>
              <a:t>Internal Kickoff</a:t>
            </a:r>
            <a:endParaRPr lang="en-US" b="1" dirty="0"/>
          </a:p>
        </p:txBody>
      </p:sp>
    </p:spTree>
    <p:extLst>
      <p:ext uri="{BB962C8B-B14F-4D97-AF65-F5344CB8AC3E}">
        <p14:creationId xmlns:p14="http://schemas.microsoft.com/office/powerpoint/2010/main" val="2829490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E0B53-D6C4-471A-2D44-C1C85254D7F7}"/>
              </a:ext>
            </a:extLst>
          </p:cNvPr>
          <p:cNvSpPr>
            <a:spLocks noGrp="1"/>
          </p:cNvSpPr>
          <p:nvPr>
            <p:ph type="body" sz="quarter" idx="19"/>
          </p:nvPr>
        </p:nvSpPr>
        <p:spPr/>
        <p:txBody>
          <a:bodyPr vert="horz" lIns="0" tIns="45720" rIns="0" bIns="45720" rtlCol="0" anchor="t">
            <a:noAutofit/>
          </a:bodyPr>
          <a:lstStyle/>
          <a:p>
            <a:pPr marL="349250" indent="-342900">
              <a:buFontTx/>
              <a:buChar char="-"/>
            </a:pPr>
            <a:r>
              <a:rPr lang="en-US" dirty="0">
                <a:latin typeface="Barlow"/>
                <a:cs typeface="Calibri"/>
              </a:rPr>
              <a:t>CommScope has many cybersecurity projects in flight </a:t>
            </a:r>
          </a:p>
          <a:p>
            <a:pPr marL="349250" indent="-342900">
              <a:buFontTx/>
              <a:buChar char="-"/>
            </a:pPr>
            <a:r>
              <a:rPr lang="en-US" dirty="0">
                <a:latin typeface="Barlow"/>
                <a:cs typeface="Calibri"/>
              </a:rPr>
              <a:t>Managing the projects, monitoring project status, and achieving meaningful progress is their primary issue</a:t>
            </a:r>
          </a:p>
          <a:p>
            <a:pPr marL="349250" indent="-342900">
              <a:buFontTx/>
              <a:buChar char="-"/>
            </a:pPr>
            <a:r>
              <a:rPr lang="en-US" dirty="0">
                <a:latin typeface="Barlow"/>
                <a:cs typeface="Calibri"/>
              </a:rPr>
              <a:t>Make work visible</a:t>
            </a:r>
          </a:p>
          <a:p>
            <a:pPr marL="349250" indent="-342900">
              <a:buFontTx/>
              <a:buChar char="-"/>
            </a:pPr>
            <a:r>
              <a:rPr lang="en-US" dirty="0">
                <a:latin typeface="Barlow"/>
                <a:cs typeface="Calibri"/>
              </a:rPr>
              <a:t>Project status reporting to their SLT</a:t>
            </a:r>
          </a:p>
          <a:p>
            <a:pPr marL="349250" indent="-342900">
              <a:buFontTx/>
              <a:buChar char="-"/>
            </a:pPr>
            <a:r>
              <a:rPr lang="en-US" dirty="0" err="1">
                <a:latin typeface="Barlow"/>
                <a:cs typeface="Calibri"/>
              </a:rPr>
              <a:t>AzureDevOps</a:t>
            </a:r>
            <a:r>
              <a:rPr lang="en-US" dirty="0">
                <a:latin typeface="Barlow"/>
                <a:cs typeface="Calibri"/>
              </a:rPr>
              <a:t> (ADO) is the chosen project tracking tool</a:t>
            </a:r>
            <a:endParaRPr lang="en-US" dirty="0"/>
          </a:p>
          <a:p>
            <a:pPr marL="349250" indent="-342900">
              <a:buFontTx/>
              <a:buChar char="-"/>
            </a:pPr>
            <a:r>
              <a:rPr lang="en-US" dirty="0">
                <a:latin typeface="Barlow"/>
                <a:cs typeface="Calibri"/>
              </a:rPr>
              <a:t>SIX work-streams</a:t>
            </a:r>
          </a:p>
        </p:txBody>
      </p:sp>
      <p:sp>
        <p:nvSpPr>
          <p:cNvPr id="3" name="Title 2">
            <a:extLst>
              <a:ext uri="{FF2B5EF4-FFF2-40B4-BE49-F238E27FC236}">
                <a16:creationId xmlns:a16="http://schemas.microsoft.com/office/drawing/2014/main" id="{F233DFBE-53FF-43E2-D37B-AFA9C9F99C7B}"/>
              </a:ext>
            </a:extLst>
          </p:cNvPr>
          <p:cNvSpPr>
            <a:spLocks noGrp="1"/>
          </p:cNvSpPr>
          <p:nvPr>
            <p:ph type="title"/>
          </p:nvPr>
        </p:nvSpPr>
        <p:spPr/>
        <p:txBody>
          <a:bodyPr/>
          <a:lstStyle/>
          <a:p>
            <a:r>
              <a:rPr lang="en-US"/>
              <a:t>CPA Charter Overview </a:t>
            </a:r>
          </a:p>
        </p:txBody>
      </p:sp>
      <p:sp>
        <p:nvSpPr>
          <p:cNvPr id="4" name="TextBox 3">
            <a:extLst>
              <a:ext uri="{FF2B5EF4-FFF2-40B4-BE49-F238E27FC236}">
                <a16:creationId xmlns:a16="http://schemas.microsoft.com/office/drawing/2014/main" id="{1B797F28-4C87-AD85-7442-D018BE0941D1}"/>
              </a:ext>
            </a:extLst>
          </p:cNvPr>
          <p:cNvSpPr txBox="1"/>
          <p:nvPr/>
        </p:nvSpPr>
        <p:spPr>
          <a:xfrm>
            <a:off x="4590060" y="6375790"/>
            <a:ext cx="3121367" cy="286232"/>
          </a:xfrm>
          <a:prstGeom prst="rect">
            <a:avLst/>
          </a:prstGeom>
          <a:noFill/>
        </p:spPr>
        <p:txBody>
          <a:bodyPr wrap="none" rtlCol="0">
            <a:spAutoFit/>
          </a:bodyPr>
          <a:lstStyle/>
          <a:p>
            <a:pPr algn="l">
              <a:lnSpc>
                <a:spcPct val="90000"/>
              </a:lnSpc>
              <a:spcAft>
                <a:spcPts val="600"/>
              </a:spcAft>
            </a:pPr>
            <a:r>
              <a:rPr lang="en-US" sz="1400" b="0" i="0" u="none" strike="noStrike" dirty="0">
                <a:effectLst/>
                <a:latin typeface="+mj-lt"/>
              </a:rPr>
              <a:t>Mandiant Proprietary and Confidential</a:t>
            </a:r>
            <a:endParaRPr lang="en-US" sz="1400" dirty="0">
              <a:latin typeface="+mj-lt"/>
            </a:endParaRPr>
          </a:p>
        </p:txBody>
      </p:sp>
    </p:spTree>
    <p:extLst>
      <p:ext uri="{BB962C8B-B14F-4D97-AF65-F5344CB8AC3E}">
        <p14:creationId xmlns:p14="http://schemas.microsoft.com/office/powerpoint/2010/main" val="4080167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3D9155-4C65-BB03-684C-06F204F4A940}"/>
              </a:ext>
            </a:extLst>
          </p:cNvPr>
          <p:cNvSpPr>
            <a:spLocks noGrp="1"/>
          </p:cNvSpPr>
          <p:nvPr>
            <p:ph type="sldNum" sz="quarter" idx="4"/>
          </p:nvPr>
        </p:nvSpPr>
        <p:spPr/>
        <p:txBody>
          <a:bodyPr/>
          <a:lstStyle/>
          <a:p>
            <a:fld id="{2AE23761-D71E-484E-A406-E059CFC204B8}" type="slidenum">
              <a:rPr lang="en-US" smtClean="0"/>
              <a:pPr/>
              <a:t>11</a:t>
            </a:fld>
            <a:endParaRPr lang="en-US" dirty="0"/>
          </a:p>
        </p:txBody>
      </p:sp>
      <p:sp>
        <p:nvSpPr>
          <p:cNvPr id="7" name="Title 6">
            <a:extLst>
              <a:ext uri="{FF2B5EF4-FFF2-40B4-BE49-F238E27FC236}">
                <a16:creationId xmlns:a16="http://schemas.microsoft.com/office/drawing/2014/main" id="{2F335F54-3622-478C-A7DD-2266439567E5}"/>
              </a:ext>
            </a:extLst>
          </p:cNvPr>
          <p:cNvSpPr>
            <a:spLocks noGrp="1"/>
          </p:cNvSpPr>
          <p:nvPr>
            <p:ph type="title"/>
          </p:nvPr>
        </p:nvSpPr>
        <p:spPr/>
        <p:txBody>
          <a:bodyPr/>
          <a:lstStyle/>
          <a:p>
            <a:r>
              <a:rPr lang="en-US" dirty="0"/>
              <a:t>SIX Work Streams</a:t>
            </a:r>
          </a:p>
        </p:txBody>
      </p:sp>
      <p:grpSp>
        <p:nvGrpSpPr>
          <p:cNvPr id="26" name="Group 25">
            <a:extLst>
              <a:ext uri="{FF2B5EF4-FFF2-40B4-BE49-F238E27FC236}">
                <a16:creationId xmlns:a16="http://schemas.microsoft.com/office/drawing/2014/main" id="{5AA1370F-8DB0-0FDD-5343-A7F58AF4FD2C}"/>
              </a:ext>
            </a:extLst>
          </p:cNvPr>
          <p:cNvGrpSpPr/>
          <p:nvPr/>
        </p:nvGrpSpPr>
        <p:grpSpPr>
          <a:xfrm>
            <a:off x="7906251" y="2007428"/>
            <a:ext cx="1838033" cy="3707914"/>
            <a:chOff x="7906251" y="1926314"/>
            <a:chExt cx="1838033" cy="3707914"/>
          </a:xfrm>
        </p:grpSpPr>
        <p:sp>
          <p:nvSpPr>
            <p:cNvPr id="35" name="Rectangle: Rounded Corners 34">
              <a:extLst>
                <a:ext uri="{FF2B5EF4-FFF2-40B4-BE49-F238E27FC236}">
                  <a16:creationId xmlns:a16="http://schemas.microsoft.com/office/drawing/2014/main" id="{D71F09A4-FC2C-E10D-7AB0-DED6A736F4D1}"/>
                </a:ext>
              </a:extLst>
            </p:cNvPr>
            <p:cNvSpPr/>
            <p:nvPr/>
          </p:nvSpPr>
          <p:spPr>
            <a:xfrm>
              <a:off x="7964574" y="1926315"/>
              <a:ext cx="1779710"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4BC34916-9527-9C65-463A-FC858793E49B}"/>
                </a:ext>
              </a:extLst>
            </p:cNvPr>
            <p:cNvSpPr/>
            <p:nvPr/>
          </p:nvSpPr>
          <p:spPr>
            <a:xfrm>
              <a:off x="7964574" y="1926314"/>
              <a:ext cx="1779710" cy="54635"/>
            </a:xfrm>
            <a:prstGeom prst="roundRect">
              <a:avLst/>
            </a:prstGeom>
            <a:solidFill>
              <a:srgbClr val="A0001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A5D36A2-63F5-6E4F-C350-CBD52567BAE0}"/>
                </a:ext>
              </a:extLst>
            </p:cNvPr>
            <p:cNvSpPr txBox="1"/>
            <p:nvPr/>
          </p:nvSpPr>
          <p:spPr>
            <a:xfrm>
              <a:off x="7906251" y="2183699"/>
              <a:ext cx="1779711" cy="1061829"/>
            </a:xfrm>
            <a:prstGeom prst="rect">
              <a:avLst/>
            </a:prstGeom>
            <a:noFill/>
          </p:spPr>
          <p:txBody>
            <a:bodyPr wrap="square">
              <a:spAutoFit/>
            </a:bodyPr>
            <a:lstStyle/>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Web Application Firewalls</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Product Security Standards and Tools</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Bug Bounty / Product Security Responses</a:t>
              </a:r>
            </a:p>
          </p:txBody>
        </p:sp>
      </p:grpSp>
      <p:grpSp>
        <p:nvGrpSpPr>
          <p:cNvPr id="20" name="Group 19">
            <a:extLst>
              <a:ext uri="{FF2B5EF4-FFF2-40B4-BE49-F238E27FC236}">
                <a16:creationId xmlns:a16="http://schemas.microsoft.com/office/drawing/2014/main" id="{7806B1D3-4D1B-A254-E464-BC19996C50FF}"/>
              </a:ext>
            </a:extLst>
          </p:cNvPr>
          <p:cNvGrpSpPr/>
          <p:nvPr/>
        </p:nvGrpSpPr>
        <p:grpSpPr>
          <a:xfrm>
            <a:off x="4288879" y="2007428"/>
            <a:ext cx="1837661" cy="3707914"/>
            <a:chOff x="4288879" y="1926314"/>
            <a:chExt cx="1837661" cy="3707914"/>
          </a:xfrm>
        </p:grpSpPr>
        <p:sp>
          <p:nvSpPr>
            <p:cNvPr id="11" name="Rectangle: Rounded Corners 10">
              <a:extLst>
                <a:ext uri="{FF2B5EF4-FFF2-40B4-BE49-F238E27FC236}">
                  <a16:creationId xmlns:a16="http://schemas.microsoft.com/office/drawing/2014/main" id="{8B7C3E93-480C-4228-8246-CDBD21D2FCDC}"/>
                </a:ext>
              </a:extLst>
            </p:cNvPr>
            <p:cNvSpPr/>
            <p:nvPr/>
          </p:nvSpPr>
          <p:spPr>
            <a:xfrm>
              <a:off x="4288879" y="1926315"/>
              <a:ext cx="1779710"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D2FEF3E-3D3E-4C00-BEFD-68E53E8B182B}"/>
                </a:ext>
              </a:extLst>
            </p:cNvPr>
            <p:cNvSpPr/>
            <p:nvPr/>
          </p:nvSpPr>
          <p:spPr>
            <a:xfrm>
              <a:off x="4288879" y="1926314"/>
              <a:ext cx="1779710" cy="54635"/>
            </a:xfrm>
            <a:prstGeom prst="roundRect">
              <a:avLst/>
            </a:prstGeom>
            <a:solidFill>
              <a:srgbClr val="1CA2A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685548F-055E-4E01-8F45-6D89A0975E8D}"/>
                </a:ext>
              </a:extLst>
            </p:cNvPr>
            <p:cNvSpPr txBox="1"/>
            <p:nvPr/>
          </p:nvSpPr>
          <p:spPr>
            <a:xfrm>
              <a:off x="4346829" y="2233386"/>
              <a:ext cx="1779711" cy="253916"/>
            </a:xfrm>
            <a:prstGeom prst="rect">
              <a:avLst/>
            </a:prstGeom>
            <a:noFill/>
          </p:spPr>
          <p:txBody>
            <a:bodyPr wrap="square">
              <a:spAutoFit/>
            </a:bodyPr>
            <a:lstStyle/>
            <a:p>
              <a:pPr marL="151765" indent="-135255">
                <a:buClr>
                  <a:schemeClr val="accent1"/>
                </a:buClr>
                <a:buSzPts val="800"/>
                <a:buFont typeface="Google Sans"/>
                <a:buChar char="•"/>
              </a:pPr>
              <a:endParaRPr lang="en" altLang="en" sz="1050" b="1" dirty="0">
                <a:solidFill>
                  <a:schemeClr val="accent1"/>
                </a:solidFill>
                <a:latin typeface="Google Sans"/>
                <a:ea typeface="Google Sans"/>
                <a:cs typeface="Google Sans"/>
              </a:endParaRPr>
            </a:p>
          </p:txBody>
        </p:sp>
      </p:grpSp>
      <p:grpSp>
        <p:nvGrpSpPr>
          <p:cNvPr id="18" name="Group 17">
            <a:extLst>
              <a:ext uri="{FF2B5EF4-FFF2-40B4-BE49-F238E27FC236}">
                <a16:creationId xmlns:a16="http://schemas.microsoft.com/office/drawing/2014/main" id="{CC73DFF2-3929-41F3-8762-D7EF1358C8F2}"/>
              </a:ext>
            </a:extLst>
          </p:cNvPr>
          <p:cNvGrpSpPr/>
          <p:nvPr/>
        </p:nvGrpSpPr>
        <p:grpSpPr>
          <a:xfrm>
            <a:off x="2451216" y="2007428"/>
            <a:ext cx="1779712" cy="3707914"/>
            <a:chOff x="2451216" y="1926314"/>
            <a:chExt cx="1779712" cy="3707914"/>
          </a:xfrm>
        </p:grpSpPr>
        <p:sp>
          <p:nvSpPr>
            <p:cNvPr id="19" name="Rectangle: Rounded Corners 18">
              <a:extLst>
                <a:ext uri="{FF2B5EF4-FFF2-40B4-BE49-F238E27FC236}">
                  <a16:creationId xmlns:a16="http://schemas.microsoft.com/office/drawing/2014/main" id="{DBD878B3-A3EC-4FA1-B49B-F68F5721CBD3}"/>
                </a:ext>
              </a:extLst>
            </p:cNvPr>
            <p:cNvSpPr/>
            <p:nvPr/>
          </p:nvSpPr>
          <p:spPr>
            <a:xfrm>
              <a:off x="2451218" y="1926315"/>
              <a:ext cx="1779710"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F557AD4-66CF-4290-81B1-61607FE742F7}"/>
                </a:ext>
              </a:extLst>
            </p:cNvPr>
            <p:cNvSpPr txBox="1"/>
            <p:nvPr/>
          </p:nvSpPr>
          <p:spPr>
            <a:xfrm>
              <a:off x="2451216" y="2187219"/>
              <a:ext cx="1779711" cy="2354491"/>
            </a:xfrm>
            <a:prstGeom prst="rect">
              <a:avLst/>
            </a:prstGeom>
            <a:noFill/>
          </p:spPr>
          <p:txBody>
            <a:bodyPr wrap="square">
              <a:spAutoFit/>
            </a:bodyPr>
            <a:lstStyle/>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Migrate </a:t>
              </a:r>
              <a:r>
                <a:rPr lang="en" altLang="en" sz="1050" b="1" dirty="0" err="1">
                  <a:solidFill>
                    <a:schemeClr val="accent1"/>
                  </a:solidFill>
                  <a:latin typeface="Google Sans"/>
                  <a:ea typeface="Google Sans"/>
                  <a:cs typeface="Google Sans"/>
                </a:rPr>
                <a:t>SentinelOne</a:t>
              </a:r>
              <a:r>
                <a:rPr lang="en" altLang="en" sz="1050" b="1" dirty="0">
                  <a:solidFill>
                    <a:schemeClr val="accent1"/>
                  </a:solidFill>
                  <a:latin typeface="Google Sans"/>
                  <a:ea typeface="Google Sans"/>
                  <a:cs typeface="Google Sans"/>
                </a:rPr>
                <a:t> to CrowdStrike</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Optimize managed Detection and Response</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Optimize Vulnerability Management</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Implement Cyber Fusion Center</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Cyber Operations Optimizations</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N/w Firewalls-Palo Alto Project</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FBI-DHS CISA for threat intelligence</a:t>
              </a:r>
            </a:p>
          </p:txBody>
        </p:sp>
        <p:sp>
          <p:nvSpPr>
            <p:cNvPr id="27" name="Rectangle: Rounded Corners 11">
              <a:extLst>
                <a:ext uri="{FF2B5EF4-FFF2-40B4-BE49-F238E27FC236}">
                  <a16:creationId xmlns:a16="http://schemas.microsoft.com/office/drawing/2014/main" id="{144A062F-2572-4266-CF1B-3BA374785566}"/>
                </a:ext>
              </a:extLst>
            </p:cNvPr>
            <p:cNvSpPr/>
            <p:nvPr/>
          </p:nvSpPr>
          <p:spPr>
            <a:xfrm>
              <a:off x="2451217" y="1926314"/>
              <a:ext cx="1779710" cy="54635"/>
            </a:xfrm>
            <a:prstGeom prst="roundRect">
              <a:avLst/>
            </a:prstGeom>
            <a:solidFill>
              <a:srgbClr val="A2A0E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5718FE8-E246-AB03-ED42-BBC5686AC458}"/>
              </a:ext>
            </a:extLst>
          </p:cNvPr>
          <p:cNvGrpSpPr/>
          <p:nvPr/>
        </p:nvGrpSpPr>
        <p:grpSpPr>
          <a:xfrm>
            <a:off x="6126541" y="2007428"/>
            <a:ext cx="1838031" cy="3707914"/>
            <a:chOff x="6126541" y="1926314"/>
            <a:chExt cx="1838031" cy="3707914"/>
          </a:xfrm>
        </p:grpSpPr>
        <p:sp>
          <p:nvSpPr>
            <p:cNvPr id="3" name="Rectangle: Rounded Corners 21">
              <a:extLst>
                <a:ext uri="{FF2B5EF4-FFF2-40B4-BE49-F238E27FC236}">
                  <a16:creationId xmlns:a16="http://schemas.microsoft.com/office/drawing/2014/main" id="{D882049D-1039-283D-B647-7DD393EA7B2A}"/>
                </a:ext>
              </a:extLst>
            </p:cNvPr>
            <p:cNvSpPr/>
            <p:nvPr/>
          </p:nvSpPr>
          <p:spPr>
            <a:xfrm>
              <a:off x="6126541" y="1926315"/>
              <a:ext cx="1779710"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9CAD3F3-D291-4AB9-E785-93F05C0F8323}"/>
                </a:ext>
              </a:extLst>
            </p:cNvPr>
            <p:cNvSpPr txBox="1"/>
            <p:nvPr/>
          </p:nvSpPr>
          <p:spPr>
            <a:xfrm>
              <a:off x="6184861" y="2187219"/>
              <a:ext cx="1779711" cy="1546577"/>
            </a:xfrm>
            <a:prstGeom prst="rect">
              <a:avLst/>
            </a:prstGeom>
            <a:noFill/>
          </p:spPr>
          <p:txBody>
            <a:bodyPr wrap="square">
              <a:spAutoFit/>
            </a:bodyPr>
            <a:lstStyle/>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Enhance Security for Legal L – Drive</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Sensitive Data Management</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Data Classification</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Data Loss Prevention</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Enhance Security for Finance team shared drive</a:t>
              </a:r>
            </a:p>
          </p:txBody>
        </p:sp>
        <p:sp>
          <p:nvSpPr>
            <p:cNvPr id="5" name="Rectangle: Rounded Corners 11">
              <a:extLst>
                <a:ext uri="{FF2B5EF4-FFF2-40B4-BE49-F238E27FC236}">
                  <a16:creationId xmlns:a16="http://schemas.microsoft.com/office/drawing/2014/main" id="{D5A26E27-D6E2-74B1-9413-52DEDD0B5CDC}"/>
                </a:ext>
              </a:extLst>
            </p:cNvPr>
            <p:cNvSpPr/>
            <p:nvPr/>
          </p:nvSpPr>
          <p:spPr>
            <a:xfrm>
              <a:off x="6126995" y="1926314"/>
              <a:ext cx="1779710" cy="54635"/>
            </a:xfrm>
            <a:prstGeom prst="round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B6A1797-05AF-ED7C-DE8D-0623DA7706B0}"/>
              </a:ext>
            </a:extLst>
          </p:cNvPr>
          <p:cNvGrpSpPr/>
          <p:nvPr/>
        </p:nvGrpSpPr>
        <p:grpSpPr>
          <a:xfrm>
            <a:off x="554697" y="2007428"/>
            <a:ext cx="1838570" cy="3707914"/>
            <a:chOff x="554697" y="1926314"/>
            <a:chExt cx="1838570" cy="3707914"/>
          </a:xfrm>
        </p:grpSpPr>
        <p:sp>
          <p:nvSpPr>
            <p:cNvPr id="22" name="Rectangle: Rounded Corners 21">
              <a:extLst>
                <a:ext uri="{FF2B5EF4-FFF2-40B4-BE49-F238E27FC236}">
                  <a16:creationId xmlns:a16="http://schemas.microsoft.com/office/drawing/2014/main" id="{97FBB282-4778-4351-A867-226B77543A5D}"/>
                </a:ext>
              </a:extLst>
            </p:cNvPr>
            <p:cNvSpPr/>
            <p:nvPr/>
          </p:nvSpPr>
          <p:spPr>
            <a:xfrm>
              <a:off x="613102" y="1926315"/>
              <a:ext cx="1779711"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3ABCAD9-B928-45D3-9284-BEC5208D65B6}"/>
                </a:ext>
              </a:extLst>
            </p:cNvPr>
            <p:cNvSpPr txBox="1"/>
            <p:nvPr/>
          </p:nvSpPr>
          <p:spPr>
            <a:xfrm>
              <a:off x="613101" y="3756880"/>
              <a:ext cx="1779712" cy="38617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effectLst/>
                <a:uLnTx/>
                <a:uFillTx/>
                <a:latin typeface="Barlow" pitchFamily="2" charset="77"/>
                <a:ea typeface="+mn-ea"/>
                <a:cs typeface="+mn-cs"/>
              </a:endParaRPr>
            </a:p>
          </p:txBody>
        </p:sp>
        <p:sp>
          <p:nvSpPr>
            <p:cNvPr id="31" name="TextBox 30">
              <a:extLst>
                <a:ext uri="{FF2B5EF4-FFF2-40B4-BE49-F238E27FC236}">
                  <a16:creationId xmlns:a16="http://schemas.microsoft.com/office/drawing/2014/main" id="{95CB03D5-B3E2-E511-F4E0-AAB08FE3198B}"/>
                </a:ext>
              </a:extLst>
            </p:cNvPr>
            <p:cNvSpPr txBox="1"/>
            <p:nvPr/>
          </p:nvSpPr>
          <p:spPr>
            <a:xfrm>
              <a:off x="554697" y="2233386"/>
              <a:ext cx="1779711" cy="253916"/>
            </a:xfrm>
            <a:prstGeom prst="rect">
              <a:avLst/>
            </a:prstGeom>
            <a:noFill/>
          </p:spPr>
          <p:txBody>
            <a:bodyPr wrap="square">
              <a:spAutoFit/>
            </a:bodyPr>
            <a:lstStyle/>
            <a:p>
              <a:pPr marL="151765" indent="-135255">
                <a:buClr>
                  <a:schemeClr val="accent1"/>
                </a:buClr>
                <a:buSzPts val="800"/>
                <a:buFont typeface="Google Sans"/>
                <a:buChar char="•"/>
              </a:pPr>
              <a:endParaRPr lang="en" altLang="en" sz="1050" b="1" dirty="0">
                <a:solidFill>
                  <a:schemeClr val="accent1"/>
                </a:solidFill>
                <a:latin typeface="Google Sans"/>
                <a:ea typeface="Google Sans"/>
                <a:cs typeface="Google Sans"/>
              </a:endParaRPr>
            </a:p>
          </p:txBody>
        </p:sp>
        <p:sp>
          <p:nvSpPr>
            <p:cNvPr id="28" name="Rectangle: Rounded Corners 11">
              <a:extLst>
                <a:ext uri="{FF2B5EF4-FFF2-40B4-BE49-F238E27FC236}">
                  <a16:creationId xmlns:a16="http://schemas.microsoft.com/office/drawing/2014/main" id="{7D35E629-2884-DC8F-B462-8F50734F7C59}"/>
                </a:ext>
              </a:extLst>
            </p:cNvPr>
            <p:cNvSpPr/>
            <p:nvPr/>
          </p:nvSpPr>
          <p:spPr>
            <a:xfrm>
              <a:off x="613556" y="1926314"/>
              <a:ext cx="1779711" cy="54635"/>
            </a:xfrm>
            <a:prstGeom prst="roundRect">
              <a:avLst/>
            </a:prstGeom>
            <a:solidFill>
              <a:srgbClr val="00369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047870A-EA41-F99B-BCB9-5B62AE954E3F}"/>
              </a:ext>
            </a:extLst>
          </p:cNvPr>
          <p:cNvGrpSpPr/>
          <p:nvPr/>
        </p:nvGrpSpPr>
        <p:grpSpPr>
          <a:xfrm>
            <a:off x="9802236" y="2007428"/>
            <a:ext cx="1838906" cy="3707914"/>
            <a:chOff x="9802236" y="1926314"/>
            <a:chExt cx="1838906" cy="3707914"/>
          </a:xfrm>
        </p:grpSpPr>
        <p:sp>
          <p:nvSpPr>
            <p:cNvPr id="38" name="Rectangle: Rounded Corners 21">
              <a:extLst>
                <a:ext uri="{FF2B5EF4-FFF2-40B4-BE49-F238E27FC236}">
                  <a16:creationId xmlns:a16="http://schemas.microsoft.com/office/drawing/2014/main" id="{6EA6A2DA-DF0B-58C4-87C6-F50E5208EC9E}"/>
                </a:ext>
              </a:extLst>
            </p:cNvPr>
            <p:cNvSpPr/>
            <p:nvPr/>
          </p:nvSpPr>
          <p:spPr>
            <a:xfrm>
              <a:off x="9802236" y="1926315"/>
              <a:ext cx="1779710"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C692E6C-03F0-BEB0-108E-9DDF80222BAB}"/>
                </a:ext>
              </a:extLst>
            </p:cNvPr>
            <p:cNvSpPr txBox="1"/>
            <p:nvPr/>
          </p:nvSpPr>
          <p:spPr>
            <a:xfrm>
              <a:off x="9861431" y="2233278"/>
              <a:ext cx="1779711" cy="577081"/>
            </a:xfrm>
            <a:prstGeom prst="rect">
              <a:avLst/>
            </a:prstGeom>
            <a:noFill/>
          </p:spPr>
          <p:txBody>
            <a:bodyPr wrap="square">
              <a:spAutoFit/>
            </a:bodyPr>
            <a:lstStyle/>
            <a:p>
              <a:pPr marL="171450" indent="-171450" defTabSz="914400">
                <a:buFont typeface="Arial" panose="020B0604020202020204" pitchFamily="34" charset="0"/>
                <a:buChar char="•"/>
                <a:defRPr/>
              </a:pPr>
              <a:r>
                <a:rPr lang="en" altLang="en" sz="1050" b="1" dirty="0">
                  <a:solidFill>
                    <a:schemeClr val="accent1"/>
                  </a:solidFill>
                  <a:latin typeface="Google Sans"/>
                </a:rPr>
                <a:t>CIS-18 Control Framework Assessment (PWC</a:t>
              </a:r>
              <a:r>
                <a:rPr lang="en" altLang="en" sz="1050" b="1" dirty="0">
                  <a:solidFill>
                    <a:schemeClr val="accent1"/>
                  </a:solidFill>
                  <a:latin typeface="Google Sans"/>
                  <a:ea typeface="Google Sans"/>
                  <a:cs typeface="Google Sans"/>
                </a:rPr>
                <a:t>)</a:t>
              </a:r>
            </a:p>
          </p:txBody>
        </p:sp>
        <p:sp>
          <p:nvSpPr>
            <p:cNvPr id="40" name="Rectangle: Rounded Corners 11">
              <a:extLst>
                <a:ext uri="{FF2B5EF4-FFF2-40B4-BE49-F238E27FC236}">
                  <a16:creationId xmlns:a16="http://schemas.microsoft.com/office/drawing/2014/main" id="{FA3A1CDB-891C-F2BB-035E-7ED5B1B2C493}"/>
                </a:ext>
              </a:extLst>
            </p:cNvPr>
            <p:cNvSpPr/>
            <p:nvPr/>
          </p:nvSpPr>
          <p:spPr>
            <a:xfrm>
              <a:off x="9802690" y="1926314"/>
              <a:ext cx="1779710" cy="54635"/>
            </a:xfrm>
            <a:prstGeom prst="roundRect">
              <a:avLst/>
            </a:prstGeom>
            <a:solidFill>
              <a:srgbClr val="FEAA4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D0E30027-82E5-E125-FE02-37B3C78691BB}"/>
              </a:ext>
            </a:extLst>
          </p:cNvPr>
          <p:cNvSpPr txBox="1"/>
          <p:nvPr/>
        </p:nvSpPr>
        <p:spPr>
          <a:xfrm>
            <a:off x="671504" y="2314500"/>
            <a:ext cx="1779711" cy="900246"/>
          </a:xfrm>
          <a:prstGeom prst="rect">
            <a:avLst/>
          </a:prstGeom>
          <a:noFill/>
        </p:spPr>
        <p:txBody>
          <a:bodyPr wrap="square">
            <a:spAutoFit/>
          </a:bodyPr>
          <a:lstStyle/>
          <a:p>
            <a:pPr marL="151765" indent="-135255">
              <a:buClr>
                <a:schemeClr val="accent1"/>
              </a:buClr>
              <a:buSzPts val="800"/>
              <a:buFont typeface="Google Sans"/>
              <a:buChar char="•"/>
            </a:pPr>
            <a:r>
              <a:rPr lang="en" altLang="en" sz="1050" b="1" dirty="0">
                <a:solidFill>
                  <a:srgbClr val="FF0000"/>
                </a:solidFill>
                <a:latin typeface="Google Sans"/>
                <a:ea typeface="Google Sans"/>
                <a:cs typeface="Google Sans"/>
              </a:rPr>
              <a:t>Privileged Access Management (PAM)</a:t>
            </a:r>
          </a:p>
          <a:p>
            <a:pPr marL="151765" indent="-135255">
              <a:buClr>
                <a:schemeClr val="accent1"/>
              </a:buClr>
              <a:buSzPts val="800"/>
              <a:buFont typeface="Google Sans"/>
              <a:buChar char="•"/>
            </a:pPr>
            <a:r>
              <a:rPr lang="en" altLang="en" sz="1050" b="1" dirty="0">
                <a:solidFill>
                  <a:srgbClr val="FF0000"/>
                </a:solidFill>
                <a:latin typeface="Google Sans"/>
                <a:ea typeface="Google Sans"/>
                <a:cs typeface="Google Sans"/>
              </a:rPr>
              <a:t>MFA Hardening</a:t>
            </a:r>
          </a:p>
          <a:p>
            <a:pPr marL="151765" indent="-135255">
              <a:buClr>
                <a:schemeClr val="accent1"/>
              </a:buClr>
              <a:buSzPts val="800"/>
              <a:buFont typeface="Google Sans"/>
              <a:buChar char="•"/>
            </a:pPr>
            <a:r>
              <a:rPr lang="en" altLang="en" sz="1050" b="1" dirty="0">
                <a:solidFill>
                  <a:schemeClr val="accent1"/>
                </a:solidFill>
                <a:latin typeface="Google Sans"/>
                <a:ea typeface="Google Sans"/>
                <a:cs typeface="Google Sans"/>
              </a:rPr>
              <a:t>Active Directory Hardening</a:t>
            </a:r>
          </a:p>
        </p:txBody>
      </p:sp>
      <p:sp>
        <p:nvSpPr>
          <p:cNvPr id="8" name="TextBox 7">
            <a:extLst>
              <a:ext uri="{FF2B5EF4-FFF2-40B4-BE49-F238E27FC236}">
                <a16:creationId xmlns:a16="http://schemas.microsoft.com/office/drawing/2014/main" id="{6677D5A8-9F55-45EB-3C4C-BDBE0D9742E9}"/>
              </a:ext>
            </a:extLst>
          </p:cNvPr>
          <p:cNvSpPr txBox="1"/>
          <p:nvPr/>
        </p:nvSpPr>
        <p:spPr>
          <a:xfrm>
            <a:off x="4343702" y="2311347"/>
            <a:ext cx="1779711" cy="3154710"/>
          </a:xfrm>
          <a:prstGeom prst="rect">
            <a:avLst/>
          </a:prstGeom>
          <a:noFill/>
        </p:spPr>
        <p:txBody>
          <a:bodyPr wrap="square">
            <a:spAutoFit/>
          </a:bodyPr>
          <a:lstStyle/>
          <a:p>
            <a:pPr marL="151765" indent="-135255">
              <a:buClr>
                <a:schemeClr val="accent1"/>
              </a:buClr>
              <a:buSzPts val="800"/>
              <a:buFont typeface="Google Sans"/>
              <a:buChar char="•"/>
            </a:pPr>
            <a:r>
              <a:rPr lang="en" sz="1050" b="1" dirty="0">
                <a:solidFill>
                  <a:schemeClr val="accent1"/>
                </a:solidFill>
                <a:latin typeface="Google Sans"/>
              </a:rPr>
              <a:t>Sunset End of Life Hardware and Software</a:t>
            </a:r>
          </a:p>
          <a:p>
            <a:pPr marL="151765" indent="-135255">
              <a:buClr>
                <a:schemeClr val="accent1"/>
              </a:buClr>
              <a:buSzPts val="800"/>
              <a:buFont typeface="Google Sans"/>
              <a:buChar char="•"/>
            </a:pPr>
            <a:r>
              <a:rPr lang="en" sz="1050" b="1" dirty="0">
                <a:solidFill>
                  <a:schemeClr val="accent1"/>
                </a:solidFill>
                <a:latin typeface="Google Sans"/>
              </a:rPr>
              <a:t>Citrix Hardening</a:t>
            </a:r>
          </a:p>
          <a:p>
            <a:pPr marL="151765" indent="-135255">
              <a:buClr>
                <a:schemeClr val="accent1"/>
              </a:buClr>
              <a:buSzPts val="800"/>
              <a:buFont typeface="Google Sans"/>
              <a:buChar char="•"/>
            </a:pPr>
            <a:r>
              <a:rPr lang="en" sz="1050" b="1" dirty="0">
                <a:solidFill>
                  <a:schemeClr val="accent1"/>
                </a:solidFill>
                <a:latin typeface="Google Sans"/>
              </a:rPr>
              <a:t>VMWare</a:t>
            </a:r>
          </a:p>
          <a:p>
            <a:pPr marL="151765" indent="-135255">
              <a:buClr>
                <a:schemeClr val="accent1"/>
              </a:buClr>
              <a:buSzPts val="800"/>
              <a:buFont typeface="Google Sans"/>
              <a:buChar char="•"/>
            </a:pPr>
            <a:r>
              <a:rPr lang="en" sz="1050" b="1" dirty="0">
                <a:solidFill>
                  <a:schemeClr val="accent1"/>
                </a:solidFill>
                <a:latin typeface="Google Sans"/>
              </a:rPr>
              <a:t>RedHat + Satellite</a:t>
            </a:r>
          </a:p>
          <a:p>
            <a:pPr marL="151765" indent="-135255">
              <a:buClr>
                <a:schemeClr val="accent1"/>
              </a:buClr>
              <a:buSzPts val="800"/>
              <a:buFont typeface="Google Sans"/>
              <a:buChar char="•"/>
            </a:pPr>
            <a:r>
              <a:rPr lang="en" sz="1050" b="1" dirty="0">
                <a:solidFill>
                  <a:schemeClr val="accent1"/>
                </a:solidFill>
                <a:latin typeface="Google Sans"/>
              </a:rPr>
              <a:t>Storage</a:t>
            </a:r>
          </a:p>
          <a:p>
            <a:pPr marL="151765" indent="-135255">
              <a:buClr>
                <a:schemeClr val="accent1"/>
              </a:buClr>
              <a:buSzPts val="800"/>
              <a:buFont typeface="Google Sans"/>
              <a:buChar char="•"/>
            </a:pPr>
            <a:r>
              <a:rPr lang="en" sz="1050" b="1" dirty="0">
                <a:solidFill>
                  <a:schemeClr val="accent1"/>
                </a:solidFill>
                <a:latin typeface="Google Sans"/>
              </a:rPr>
              <a:t>Network / Site Segmentation</a:t>
            </a:r>
          </a:p>
          <a:p>
            <a:pPr marL="151765" indent="-135255">
              <a:buClr>
                <a:schemeClr val="accent1"/>
              </a:buClr>
              <a:buSzPts val="800"/>
              <a:buFont typeface="Google Sans"/>
              <a:buChar char="•"/>
            </a:pPr>
            <a:r>
              <a:rPr lang="en" sz="1050" b="1" dirty="0">
                <a:solidFill>
                  <a:schemeClr val="accent1"/>
                </a:solidFill>
                <a:latin typeface="Google Sans"/>
              </a:rPr>
              <a:t>Network Access Control Project</a:t>
            </a:r>
          </a:p>
          <a:p>
            <a:pPr marL="151765" indent="-135255">
              <a:buClr>
                <a:schemeClr val="accent1"/>
              </a:buClr>
              <a:buSzPts val="800"/>
              <a:buFont typeface="Google Sans"/>
              <a:buChar char="•"/>
            </a:pPr>
            <a:r>
              <a:rPr lang="en" sz="1050" b="1" dirty="0">
                <a:solidFill>
                  <a:schemeClr val="accent1"/>
                </a:solidFill>
                <a:latin typeface="Google Sans"/>
              </a:rPr>
              <a:t>Guess Wireless – </a:t>
            </a:r>
            <a:r>
              <a:rPr lang="en" sz="1050" b="1" dirty="0" err="1">
                <a:solidFill>
                  <a:schemeClr val="accent1"/>
                </a:solidFill>
                <a:latin typeface="Google Sans"/>
              </a:rPr>
              <a:t>CloudPath</a:t>
            </a:r>
            <a:endParaRPr lang="en" sz="1050" b="1" dirty="0">
              <a:solidFill>
                <a:schemeClr val="accent1"/>
              </a:solidFill>
              <a:latin typeface="Google Sans"/>
            </a:endParaRPr>
          </a:p>
          <a:p>
            <a:pPr marL="151765" indent="-135255">
              <a:buClr>
                <a:schemeClr val="accent1"/>
              </a:buClr>
              <a:buSzPts val="800"/>
              <a:buFont typeface="Google Sans"/>
              <a:buChar char="•"/>
            </a:pPr>
            <a:r>
              <a:rPr lang="en" sz="1050" b="1" dirty="0">
                <a:solidFill>
                  <a:schemeClr val="accent1"/>
                </a:solidFill>
                <a:latin typeface="Google Sans"/>
              </a:rPr>
              <a:t>Network Access Control</a:t>
            </a:r>
          </a:p>
          <a:p>
            <a:pPr marL="151765" indent="-135255">
              <a:buClr>
                <a:schemeClr val="accent1"/>
              </a:buClr>
              <a:buSzPts val="800"/>
              <a:buFont typeface="Google Sans"/>
              <a:buChar char="•"/>
            </a:pPr>
            <a:r>
              <a:rPr lang="en" sz="1050" b="1" dirty="0">
                <a:solidFill>
                  <a:schemeClr val="accent1"/>
                </a:solidFill>
                <a:latin typeface="Google Sans"/>
              </a:rPr>
              <a:t>Network-Firewalls Segmentation</a:t>
            </a:r>
          </a:p>
          <a:p>
            <a:pPr marL="151765" indent="-135255">
              <a:buClr>
                <a:schemeClr val="accent1"/>
              </a:buClr>
              <a:buSzPts val="800"/>
              <a:buFont typeface="Google Sans"/>
              <a:buChar char="•"/>
            </a:pPr>
            <a:r>
              <a:rPr lang="en" sz="1050" b="1" dirty="0" err="1">
                <a:solidFill>
                  <a:schemeClr val="accent1"/>
                </a:solidFill>
                <a:latin typeface="Google Sans"/>
              </a:rPr>
              <a:t>CloudOps</a:t>
            </a:r>
            <a:endParaRPr lang="en" sz="1050" b="1" dirty="0">
              <a:solidFill>
                <a:schemeClr val="accent1"/>
              </a:solidFill>
              <a:latin typeface="Google Sans"/>
            </a:endParaRPr>
          </a:p>
          <a:p>
            <a:pPr marL="151765" indent="-135255">
              <a:buClr>
                <a:schemeClr val="accent1"/>
              </a:buClr>
              <a:buSzPts val="800"/>
              <a:buFont typeface="Google Sans"/>
              <a:buChar char="•"/>
            </a:pPr>
            <a:r>
              <a:rPr lang="en" sz="1050" b="1" dirty="0">
                <a:solidFill>
                  <a:schemeClr val="accent1"/>
                </a:solidFill>
                <a:latin typeface="Google Sans"/>
              </a:rPr>
              <a:t>Site Segmentation – NCCL</a:t>
            </a:r>
          </a:p>
          <a:p>
            <a:pPr marL="151765" indent="-135255">
              <a:buClr>
                <a:schemeClr val="accent1"/>
              </a:buClr>
              <a:buSzPts val="800"/>
              <a:buFont typeface="Google Sans"/>
              <a:buChar char="•"/>
            </a:pPr>
            <a:r>
              <a:rPr lang="en" sz="1050" b="1" dirty="0" err="1">
                <a:solidFill>
                  <a:schemeClr val="accent1"/>
                </a:solidFill>
                <a:latin typeface="Google Sans"/>
              </a:rPr>
              <a:t>CommVault</a:t>
            </a:r>
            <a:endParaRPr lang="en" sz="900" dirty="0">
              <a:solidFill>
                <a:srgbClr val="242424"/>
              </a:solidFill>
              <a:latin typeface="Calibri"/>
              <a:ea typeface="Google Sans"/>
              <a:cs typeface="Calibri"/>
            </a:endParaRPr>
          </a:p>
          <a:p>
            <a:pPr marL="151765" indent="-135255">
              <a:buClr>
                <a:schemeClr val="accent1"/>
              </a:buClr>
              <a:buSzPts val="800"/>
              <a:buFont typeface="Google Sans"/>
              <a:buChar char="•"/>
            </a:pPr>
            <a:endParaRPr lang="en" sz="900" dirty="0">
              <a:solidFill>
                <a:srgbClr val="242424"/>
              </a:solidFill>
              <a:latin typeface="Calibri"/>
              <a:ea typeface="Google Sans"/>
              <a:cs typeface="Calibri"/>
            </a:endParaRPr>
          </a:p>
        </p:txBody>
      </p:sp>
      <p:sp>
        <p:nvSpPr>
          <p:cNvPr id="9" name="Rectangle 8">
            <a:extLst>
              <a:ext uri="{FF2B5EF4-FFF2-40B4-BE49-F238E27FC236}">
                <a16:creationId xmlns:a16="http://schemas.microsoft.com/office/drawing/2014/main" id="{A06E5D5D-E7F1-14CB-DC38-85555B33FE27}"/>
              </a:ext>
            </a:extLst>
          </p:cNvPr>
          <p:cNvSpPr/>
          <p:nvPr/>
        </p:nvSpPr>
        <p:spPr>
          <a:xfrm>
            <a:off x="611189" y="1689652"/>
            <a:ext cx="1781624" cy="3177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WS1: Identity &amp; Access Management</a:t>
            </a:r>
          </a:p>
        </p:txBody>
      </p:sp>
      <p:sp>
        <p:nvSpPr>
          <p:cNvPr id="10" name="Rectangle 9">
            <a:extLst>
              <a:ext uri="{FF2B5EF4-FFF2-40B4-BE49-F238E27FC236}">
                <a16:creationId xmlns:a16="http://schemas.microsoft.com/office/drawing/2014/main" id="{02CAB922-5A4A-920A-ACE3-8FB95D1468BE}"/>
              </a:ext>
            </a:extLst>
          </p:cNvPr>
          <p:cNvSpPr/>
          <p:nvPr/>
        </p:nvSpPr>
        <p:spPr>
          <a:xfrm>
            <a:off x="2449303" y="1692790"/>
            <a:ext cx="1781624" cy="317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WS2:Cyber Security</a:t>
            </a:r>
          </a:p>
        </p:txBody>
      </p:sp>
      <p:sp>
        <p:nvSpPr>
          <p:cNvPr id="13" name="Rectangle 12">
            <a:extLst>
              <a:ext uri="{FF2B5EF4-FFF2-40B4-BE49-F238E27FC236}">
                <a16:creationId xmlns:a16="http://schemas.microsoft.com/office/drawing/2014/main" id="{43B98038-D9D4-D4CC-E558-F27D9DC1DBF7}"/>
              </a:ext>
            </a:extLst>
          </p:cNvPr>
          <p:cNvSpPr/>
          <p:nvPr/>
        </p:nvSpPr>
        <p:spPr>
          <a:xfrm>
            <a:off x="4285939" y="1689637"/>
            <a:ext cx="1781624" cy="31777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t>WS3: Infrastructure Security</a:t>
            </a:r>
          </a:p>
        </p:txBody>
      </p:sp>
      <p:sp>
        <p:nvSpPr>
          <p:cNvPr id="14" name="Rectangle 13">
            <a:extLst>
              <a:ext uri="{FF2B5EF4-FFF2-40B4-BE49-F238E27FC236}">
                <a16:creationId xmlns:a16="http://schemas.microsoft.com/office/drawing/2014/main" id="{3105568E-5E8B-EC6A-E880-E6CB8BB2B393}"/>
              </a:ext>
            </a:extLst>
          </p:cNvPr>
          <p:cNvSpPr/>
          <p:nvPr/>
        </p:nvSpPr>
        <p:spPr>
          <a:xfrm>
            <a:off x="6126777" y="1694445"/>
            <a:ext cx="1781624" cy="31777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t>WS4:Data Security</a:t>
            </a:r>
          </a:p>
        </p:txBody>
      </p:sp>
      <p:sp>
        <p:nvSpPr>
          <p:cNvPr id="30" name="Rectangle 29">
            <a:extLst>
              <a:ext uri="{FF2B5EF4-FFF2-40B4-BE49-F238E27FC236}">
                <a16:creationId xmlns:a16="http://schemas.microsoft.com/office/drawing/2014/main" id="{3E09CAE1-4A0E-2BD8-6BD2-A30E7D14A9D9}"/>
              </a:ext>
            </a:extLst>
          </p:cNvPr>
          <p:cNvSpPr/>
          <p:nvPr/>
        </p:nvSpPr>
        <p:spPr>
          <a:xfrm>
            <a:off x="7967742" y="1694953"/>
            <a:ext cx="1781624" cy="31777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t>WS5:Product Security</a:t>
            </a:r>
          </a:p>
        </p:txBody>
      </p:sp>
      <p:sp>
        <p:nvSpPr>
          <p:cNvPr id="32" name="Rectangle 31">
            <a:extLst>
              <a:ext uri="{FF2B5EF4-FFF2-40B4-BE49-F238E27FC236}">
                <a16:creationId xmlns:a16="http://schemas.microsoft.com/office/drawing/2014/main" id="{4FFD3FDA-09E8-C7FA-9295-6FD4B5E53F19}"/>
              </a:ext>
            </a:extLst>
          </p:cNvPr>
          <p:cNvSpPr/>
          <p:nvPr/>
        </p:nvSpPr>
        <p:spPr>
          <a:xfrm>
            <a:off x="9809126" y="1696067"/>
            <a:ext cx="1781624" cy="31777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t>WS6:Other Security Initiatives</a:t>
            </a:r>
          </a:p>
        </p:txBody>
      </p:sp>
    </p:spTree>
    <p:extLst>
      <p:ext uri="{BB962C8B-B14F-4D97-AF65-F5344CB8AC3E}">
        <p14:creationId xmlns:p14="http://schemas.microsoft.com/office/powerpoint/2010/main" val="66114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BE5E3B-6AC4-429E-AAE4-B6E81F68D646}"/>
              </a:ext>
            </a:extLst>
          </p:cNvPr>
          <p:cNvSpPr>
            <a:spLocks noGrp="1"/>
          </p:cNvSpPr>
          <p:nvPr>
            <p:ph type="title"/>
          </p:nvPr>
        </p:nvSpPr>
        <p:spPr/>
        <p:txBody>
          <a:bodyPr/>
          <a:lstStyle/>
          <a:p>
            <a:r>
              <a:rPr lang="en-US"/>
              <a:t>Current Status</a:t>
            </a:r>
          </a:p>
        </p:txBody>
      </p:sp>
      <p:sp>
        <p:nvSpPr>
          <p:cNvPr id="2" name="Rounded Rectangle 1">
            <a:extLst>
              <a:ext uri="{FF2B5EF4-FFF2-40B4-BE49-F238E27FC236}">
                <a16:creationId xmlns:a16="http://schemas.microsoft.com/office/drawing/2014/main" id="{D1255F69-03C1-0DCC-3986-CBB494F123BC}"/>
              </a:ext>
            </a:extLst>
          </p:cNvPr>
          <p:cNvSpPr/>
          <p:nvPr/>
        </p:nvSpPr>
        <p:spPr>
          <a:xfrm>
            <a:off x="2880090" y="1071120"/>
            <a:ext cx="2096653" cy="61883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Ready </a:t>
            </a:r>
          </a:p>
        </p:txBody>
      </p:sp>
      <p:sp>
        <p:nvSpPr>
          <p:cNvPr id="24" name="Rounded Rectangle 23">
            <a:extLst>
              <a:ext uri="{FF2B5EF4-FFF2-40B4-BE49-F238E27FC236}">
                <a16:creationId xmlns:a16="http://schemas.microsoft.com/office/drawing/2014/main" id="{64B5A551-0F79-4494-2EA8-281225F66901}"/>
              </a:ext>
            </a:extLst>
          </p:cNvPr>
          <p:cNvSpPr/>
          <p:nvPr/>
        </p:nvSpPr>
        <p:spPr>
          <a:xfrm>
            <a:off x="5161142" y="1075738"/>
            <a:ext cx="2096653" cy="61883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bg1"/>
                </a:solidFill>
              </a:rPr>
              <a:t>InProgress</a:t>
            </a:r>
          </a:p>
        </p:txBody>
      </p:sp>
      <p:sp>
        <p:nvSpPr>
          <p:cNvPr id="25" name="Rounded Rectangle 24">
            <a:extLst>
              <a:ext uri="{FF2B5EF4-FFF2-40B4-BE49-F238E27FC236}">
                <a16:creationId xmlns:a16="http://schemas.microsoft.com/office/drawing/2014/main" id="{F1777A4E-24F9-0A2E-3475-0C2C79C721A6}"/>
              </a:ext>
            </a:extLst>
          </p:cNvPr>
          <p:cNvSpPr/>
          <p:nvPr/>
        </p:nvSpPr>
        <p:spPr>
          <a:xfrm>
            <a:off x="7442194" y="1075738"/>
            <a:ext cx="2096653" cy="61883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Done       </a:t>
            </a:r>
          </a:p>
        </p:txBody>
      </p:sp>
      <p:sp>
        <p:nvSpPr>
          <p:cNvPr id="27" name="Rounded Rectangle 26">
            <a:extLst>
              <a:ext uri="{FF2B5EF4-FFF2-40B4-BE49-F238E27FC236}">
                <a16:creationId xmlns:a16="http://schemas.microsoft.com/office/drawing/2014/main" id="{28DE497F-FD9F-95A1-7FAB-1CFDE4554486}"/>
              </a:ext>
            </a:extLst>
          </p:cNvPr>
          <p:cNvSpPr/>
          <p:nvPr/>
        </p:nvSpPr>
        <p:spPr>
          <a:xfrm>
            <a:off x="7442194" y="1890522"/>
            <a:ext cx="2096653" cy="748679"/>
          </a:xfrm>
          <a:prstGeom prst="roundRect">
            <a:avLst/>
          </a:prstGeom>
          <a:solidFill>
            <a:schemeClr val="bg1">
              <a:lumMod val="95000"/>
            </a:schemeClr>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2A2735"/>
                </a:solidFill>
              </a:rPr>
              <a:t>Configure ADO for use with this engagement</a:t>
            </a:r>
          </a:p>
        </p:txBody>
      </p:sp>
      <p:sp>
        <p:nvSpPr>
          <p:cNvPr id="28" name="Rounded Rectangle 27">
            <a:extLst>
              <a:ext uri="{FF2B5EF4-FFF2-40B4-BE49-F238E27FC236}">
                <a16:creationId xmlns:a16="http://schemas.microsoft.com/office/drawing/2014/main" id="{4FA9E14A-802A-E0E1-4099-68F4B891D1EF}"/>
              </a:ext>
            </a:extLst>
          </p:cNvPr>
          <p:cNvSpPr/>
          <p:nvPr/>
        </p:nvSpPr>
        <p:spPr>
          <a:xfrm>
            <a:off x="9723246" y="1071120"/>
            <a:ext cx="2096653" cy="61883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Accepted       </a:t>
            </a:r>
          </a:p>
        </p:txBody>
      </p:sp>
      <p:sp>
        <p:nvSpPr>
          <p:cNvPr id="31" name="Rounded Rectangle 30">
            <a:extLst>
              <a:ext uri="{FF2B5EF4-FFF2-40B4-BE49-F238E27FC236}">
                <a16:creationId xmlns:a16="http://schemas.microsoft.com/office/drawing/2014/main" id="{B7A3F18E-077A-9D53-1106-C9C15DBC6B75}"/>
              </a:ext>
            </a:extLst>
          </p:cNvPr>
          <p:cNvSpPr/>
          <p:nvPr/>
        </p:nvSpPr>
        <p:spPr>
          <a:xfrm>
            <a:off x="599038" y="1075738"/>
            <a:ext cx="2096653" cy="618836"/>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Backlog </a:t>
            </a:r>
          </a:p>
        </p:txBody>
      </p:sp>
      <p:sp>
        <p:nvSpPr>
          <p:cNvPr id="7" name="Rounded Rectangle 6">
            <a:extLst>
              <a:ext uri="{FF2B5EF4-FFF2-40B4-BE49-F238E27FC236}">
                <a16:creationId xmlns:a16="http://schemas.microsoft.com/office/drawing/2014/main" id="{AC2EE327-5102-E849-AD2C-35E7A6025CFD}"/>
              </a:ext>
            </a:extLst>
          </p:cNvPr>
          <p:cNvSpPr/>
          <p:nvPr/>
        </p:nvSpPr>
        <p:spPr>
          <a:xfrm>
            <a:off x="2880090" y="1850885"/>
            <a:ext cx="2096653" cy="748679"/>
          </a:xfrm>
          <a:prstGeom prst="roundRect">
            <a:avLst/>
          </a:prstGeom>
          <a:solidFill>
            <a:schemeClr val="bg1">
              <a:lumMod val="95000"/>
            </a:schemeClr>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2A2735"/>
                </a:solidFill>
              </a:rPr>
              <a:t>Validate everyone’s access to Azure DevOps (ADO)</a:t>
            </a:r>
          </a:p>
        </p:txBody>
      </p:sp>
      <p:sp>
        <p:nvSpPr>
          <p:cNvPr id="8" name="Rounded Rectangle 7">
            <a:extLst>
              <a:ext uri="{FF2B5EF4-FFF2-40B4-BE49-F238E27FC236}">
                <a16:creationId xmlns:a16="http://schemas.microsoft.com/office/drawing/2014/main" id="{F3BAE143-DF68-5FFE-4A20-A50C5C9EA2C9}"/>
              </a:ext>
            </a:extLst>
          </p:cNvPr>
          <p:cNvSpPr/>
          <p:nvPr/>
        </p:nvSpPr>
        <p:spPr>
          <a:xfrm>
            <a:off x="2880090" y="2760493"/>
            <a:ext cx="2096653" cy="748679"/>
          </a:xfrm>
          <a:prstGeom prst="roundRect">
            <a:avLst/>
          </a:prstGeom>
          <a:solidFill>
            <a:schemeClr val="bg1">
              <a:lumMod val="95000"/>
            </a:schemeClr>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2A2735"/>
                </a:solidFill>
              </a:rPr>
              <a:t>Get teams familiar with ADO</a:t>
            </a:r>
          </a:p>
        </p:txBody>
      </p:sp>
      <p:sp>
        <p:nvSpPr>
          <p:cNvPr id="9" name="Rounded Rectangle 26">
            <a:extLst>
              <a:ext uri="{FF2B5EF4-FFF2-40B4-BE49-F238E27FC236}">
                <a16:creationId xmlns:a16="http://schemas.microsoft.com/office/drawing/2014/main" id="{6728939F-CBFF-854C-67D8-BB83E0373A28}"/>
              </a:ext>
            </a:extLst>
          </p:cNvPr>
          <p:cNvSpPr/>
          <p:nvPr/>
        </p:nvSpPr>
        <p:spPr>
          <a:xfrm>
            <a:off x="2880089" y="3670101"/>
            <a:ext cx="2096653" cy="748679"/>
          </a:xfrm>
          <a:prstGeom prst="roundRect">
            <a:avLst/>
          </a:prstGeom>
          <a:solidFill>
            <a:schemeClr val="bg1">
              <a:lumMod val="95000"/>
            </a:schemeClr>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2A2735"/>
                </a:solidFill>
              </a:rPr>
              <a:t>Start showing work in CommScope ADO instance</a:t>
            </a:r>
          </a:p>
        </p:txBody>
      </p:sp>
      <p:sp>
        <p:nvSpPr>
          <p:cNvPr id="10" name="Rounded Rectangle 26">
            <a:extLst>
              <a:ext uri="{FF2B5EF4-FFF2-40B4-BE49-F238E27FC236}">
                <a16:creationId xmlns:a16="http://schemas.microsoft.com/office/drawing/2014/main" id="{49C9BC7D-F7CC-1C09-FA07-D36D9DE2E97C}"/>
              </a:ext>
            </a:extLst>
          </p:cNvPr>
          <p:cNvSpPr/>
          <p:nvPr/>
        </p:nvSpPr>
        <p:spPr>
          <a:xfrm>
            <a:off x="599038" y="1844345"/>
            <a:ext cx="2096653" cy="748679"/>
          </a:xfrm>
          <a:prstGeom prst="roundRect">
            <a:avLst/>
          </a:prstGeom>
          <a:solidFill>
            <a:schemeClr val="bg1">
              <a:lumMod val="95000"/>
            </a:schemeClr>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2A2735"/>
                </a:solidFill>
              </a:rPr>
              <a:t>Show all work in CommScope ADO instance</a:t>
            </a:r>
          </a:p>
        </p:txBody>
      </p:sp>
      <p:sp>
        <p:nvSpPr>
          <p:cNvPr id="11" name="Rounded Rectangle 26">
            <a:extLst>
              <a:ext uri="{FF2B5EF4-FFF2-40B4-BE49-F238E27FC236}">
                <a16:creationId xmlns:a16="http://schemas.microsoft.com/office/drawing/2014/main" id="{7B6DD20D-50A7-4D85-BEA8-5CCD4F56FCCB}"/>
              </a:ext>
            </a:extLst>
          </p:cNvPr>
          <p:cNvSpPr/>
          <p:nvPr/>
        </p:nvSpPr>
        <p:spPr>
          <a:xfrm>
            <a:off x="599037" y="2760492"/>
            <a:ext cx="2096653" cy="748679"/>
          </a:xfrm>
          <a:prstGeom prst="roundRect">
            <a:avLst/>
          </a:prstGeom>
          <a:solidFill>
            <a:schemeClr val="bg1">
              <a:lumMod val="95000"/>
            </a:schemeClr>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2A2735"/>
                </a:solidFill>
              </a:rPr>
              <a:t>Load assessment steps into ADO</a:t>
            </a:r>
          </a:p>
        </p:txBody>
      </p:sp>
      <p:sp>
        <p:nvSpPr>
          <p:cNvPr id="12" name="Rounded Rectangle 26">
            <a:extLst>
              <a:ext uri="{FF2B5EF4-FFF2-40B4-BE49-F238E27FC236}">
                <a16:creationId xmlns:a16="http://schemas.microsoft.com/office/drawing/2014/main" id="{8F9EA3DD-6604-5358-6FB3-9D3536322F4D}"/>
              </a:ext>
            </a:extLst>
          </p:cNvPr>
          <p:cNvSpPr/>
          <p:nvPr/>
        </p:nvSpPr>
        <p:spPr>
          <a:xfrm>
            <a:off x="599036" y="3668895"/>
            <a:ext cx="2096653" cy="748679"/>
          </a:xfrm>
          <a:prstGeom prst="roundRect">
            <a:avLst/>
          </a:prstGeom>
          <a:solidFill>
            <a:schemeClr val="bg1">
              <a:lumMod val="95000"/>
            </a:schemeClr>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2A2735"/>
                </a:solidFill>
              </a:rPr>
              <a:t>Develop assessment results as backlog in ADO</a:t>
            </a:r>
          </a:p>
        </p:txBody>
      </p:sp>
      <p:sp>
        <p:nvSpPr>
          <p:cNvPr id="13" name="Rounded Rectangle 12">
            <a:extLst>
              <a:ext uri="{FF2B5EF4-FFF2-40B4-BE49-F238E27FC236}">
                <a16:creationId xmlns:a16="http://schemas.microsoft.com/office/drawing/2014/main" id="{70267BF6-EAFF-72EB-2359-22AC5A8AFA00}"/>
              </a:ext>
            </a:extLst>
          </p:cNvPr>
          <p:cNvSpPr/>
          <p:nvPr/>
        </p:nvSpPr>
        <p:spPr>
          <a:xfrm>
            <a:off x="7442193" y="2760491"/>
            <a:ext cx="2096653" cy="748679"/>
          </a:xfrm>
          <a:prstGeom prst="roundRect">
            <a:avLst/>
          </a:prstGeom>
          <a:solidFill>
            <a:schemeClr val="bg1">
              <a:lumMod val="95000"/>
            </a:schemeClr>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2A2735"/>
                </a:solidFill>
              </a:rPr>
              <a:t>Load client’s internal work into ADO</a:t>
            </a:r>
          </a:p>
        </p:txBody>
      </p:sp>
      <p:sp>
        <p:nvSpPr>
          <p:cNvPr id="14" name="Rounded Rectangle 13">
            <a:extLst>
              <a:ext uri="{FF2B5EF4-FFF2-40B4-BE49-F238E27FC236}">
                <a16:creationId xmlns:a16="http://schemas.microsoft.com/office/drawing/2014/main" id="{96AC7BCC-239A-DD1D-B6EB-A5919E21E3F0}"/>
              </a:ext>
            </a:extLst>
          </p:cNvPr>
          <p:cNvSpPr/>
          <p:nvPr/>
        </p:nvSpPr>
        <p:spPr>
          <a:xfrm>
            <a:off x="5161142" y="1855551"/>
            <a:ext cx="2096653" cy="748679"/>
          </a:xfrm>
          <a:prstGeom prst="roundRect">
            <a:avLst/>
          </a:prstGeom>
          <a:solidFill>
            <a:schemeClr val="bg1">
              <a:lumMod val="95000"/>
            </a:schemeClr>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2A2735"/>
                </a:solidFill>
              </a:rPr>
              <a:t>Align on engagement expectations and next steps</a:t>
            </a:r>
          </a:p>
        </p:txBody>
      </p:sp>
      <p:sp>
        <p:nvSpPr>
          <p:cNvPr id="15" name="Rounded Rectangle 13">
            <a:extLst>
              <a:ext uri="{FF2B5EF4-FFF2-40B4-BE49-F238E27FC236}">
                <a16:creationId xmlns:a16="http://schemas.microsoft.com/office/drawing/2014/main" id="{16631D79-551F-BF93-EC94-2767AA31B2AA}"/>
              </a:ext>
            </a:extLst>
          </p:cNvPr>
          <p:cNvSpPr/>
          <p:nvPr/>
        </p:nvSpPr>
        <p:spPr>
          <a:xfrm>
            <a:off x="605707" y="4616421"/>
            <a:ext cx="2096653" cy="748679"/>
          </a:xfrm>
          <a:prstGeom prst="roundRect">
            <a:avLst/>
          </a:prstGeom>
          <a:solidFill>
            <a:schemeClr val="bg1">
              <a:lumMod val="95000"/>
            </a:schemeClr>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400">
                <a:solidFill>
                  <a:srgbClr val="2A2735"/>
                </a:solidFill>
                <a:ea typeface="Calibri"/>
                <a:cs typeface="Calibri"/>
              </a:rPr>
              <a:t>Write Charters for all potential work</a:t>
            </a:r>
          </a:p>
        </p:txBody>
      </p:sp>
      <p:sp>
        <p:nvSpPr>
          <p:cNvPr id="4" name="TextBox 3">
            <a:extLst>
              <a:ext uri="{FF2B5EF4-FFF2-40B4-BE49-F238E27FC236}">
                <a16:creationId xmlns:a16="http://schemas.microsoft.com/office/drawing/2014/main" id="{DA5F2ECB-25A3-F4E6-33EE-3A6AE907076B}"/>
              </a:ext>
            </a:extLst>
          </p:cNvPr>
          <p:cNvSpPr txBox="1"/>
          <p:nvPr/>
        </p:nvSpPr>
        <p:spPr>
          <a:xfrm>
            <a:off x="4590060" y="6375790"/>
            <a:ext cx="3121367" cy="286232"/>
          </a:xfrm>
          <a:prstGeom prst="rect">
            <a:avLst/>
          </a:prstGeom>
          <a:noFill/>
        </p:spPr>
        <p:txBody>
          <a:bodyPr wrap="none" rtlCol="0">
            <a:spAutoFit/>
          </a:bodyPr>
          <a:lstStyle/>
          <a:p>
            <a:pPr algn="l">
              <a:lnSpc>
                <a:spcPct val="90000"/>
              </a:lnSpc>
              <a:spcAft>
                <a:spcPts val="600"/>
              </a:spcAft>
            </a:pPr>
            <a:r>
              <a:rPr lang="en-US" sz="1400" b="0" i="0" u="none" strike="noStrike" dirty="0">
                <a:effectLst/>
                <a:latin typeface="+mj-lt"/>
              </a:rPr>
              <a:t>Mandiant Proprietary and Confidential</a:t>
            </a:r>
            <a:endParaRPr lang="en-US" sz="1400" dirty="0">
              <a:latin typeface="+mj-lt"/>
            </a:endParaRPr>
          </a:p>
        </p:txBody>
      </p:sp>
    </p:spTree>
    <p:extLst>
      <p:ext uri="{BB962C8B-B14F-4D97-AF65-F5344CB8AC3E}">
        <p14:creationId xmlns:p14="http://schemas.microsoft.com/office/powerpoint/2010/main" val="424718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9D005-363F-4F91-9750-31FC40E8AD76}"/>
              </a:ext>
            </a:extLst>
          </p:cNvPr>
          <p:cNvSpPr>
            <a:spLocks noGrp="1"/>
          </p:cNvSpPr>
          <p:nvPr>
            <p:ph type="title"/>
          </p:nvPr>
        </p:nvSpPr>
        <p:spPr/>
        <p:txBody>
          <a:bodyPr/>
          <a:lstStyle/>
          <a:p>
            <a:r>
              <a:rPr lang="en-US" sz="3600"/>
              <a:t>Proposed Meeting Schedule</a:t>
            </a:r>
          </a:p>
        </p:txBody>
      </p:sp>
      <p:graphicFrame>
        <p:nvGraphicFramePr>
          <p:cNvPr id="6" name="Table 5">
            <a:extLst>
              <a:ext uri="{FF2B5EF4-FFF2-40B4-BE49-F238E27FC236}">
                <a16:creationId xmlns:a16="http://schemas.microsoft.com/office/drawing/2014/main" id="{E61C080B-E226-564F-8009-F4F0F0DAB8CC}"/>
              </a:ext>
            </a:extLst>
          </p:cNvPr>
          <p:cNvGraphicFramePr>
            <a:graphicFrameLocks noGrp="1"/>
          </p:cNvGraphicFramePr>
          <p:nvPr/>
        </p:nvGraphicFramePr>
        <p:xfrm>
          <a:off x="1069819" y="1365414"/>
          <a:ext cx="9188880" cy="1290868"/>
        </p:xfrm>
        <a:graphic>
          <a:graphicData uri="http://schemas.openxmlformats.org/drawingml/2006/table">
            <a:tbl>
              <a:tblPr firstRow="1" firstCol="1" bandRow="1"/>
              <a:tblGrid>
                <a:gridCol w="1837776">
                  <a:extLst>
                    <a:ext uri="{9D8B030D-6E8A-4147-A177-3AD203B41FA5}">
                      <a16:colId xmlns:a16="http://schemas.microsoft.com/office/drawing/2014/main" val="981657305"/>
                    </a:ext>
                  </a:extLst>
                </a:gridCol>
                <a:gridCol w="1837776">
                  <a:extLst>
                    <a:ext uri="{9D8B030D-6E8A-4147-A177-3AD203B41FA5}">
                      <a16:colId xmlns:a16="http://schemas.microsoft.com/office/drawing/2014/main" val="72449970"/>
                    </a:ext>
                  </a:extLst>
                </a:gridCol>
                <a:gridCol w="1837776">
                  <a:extLst>
                    <a:ext uri="{9D8B030D-6E8A-4147-A177-3AD203B41FA5}">
                      <a16:colId xmlns:a16="http://schemas.microsoft.com/office/drawing/2014/main" val="2963317842"/>
                    </a:ext>
                  </a:extLst>
                </a:gridCol>
                <a:gridCol w="1837776">
                  <a:extLst>
                    <a:ext uri="{9D8B030D-6E8A-4147-A177-3AD203B41FA5}">
                      <a16:colId xmlns:a16="http://schemas.microsoft.com/office/drawing/2014/main" val="3570145367"/>
                    </a:ext>
                  </a:extLst>
                </a:gridCol>
                <a:gridCol w="1837776">
                  <a:extLst>
                    <a:ext uri="{9D8B030D-6E8A-4147-A177-3AD203B41FA5}">
                      <a16:colId xmlns:a16="http://schemas.microsoft.com/office/drawing/2014/main" val="2163647053"/>
                    </a:ext>
                  </a:extLst>
                </a:gridCol>
              </a:tblGrid>
              <a:tr h="193047">
                <a:tc>
                  <a:txBody>
                    <a:bodyPr/>
                    <a:lstStyle/>
                    <a:p>
                      <a:pPr algn="l" fontAlgn="t">
                        <a:lnSpc>
                          <a:spcPct val="110000"/>
                        </a:lnSpc>
                        <a:spcBef>
                          <a:spcPts val="600"/>
                        </a:spcBef>
                        <a:spcAft>
                          <a:spcPts val="1200"/>
                        </a:spcAft>
                      </a:pPr>
                      <a:r>
                        <a:rPr lang="en-US" sz="800" b="1" i="0" u="none" strike="noStrike">
                          <a:solidFill>
                            <a:srgbClr val="FFFFFF"/>
                          </a:solidFill>
                          <a:effectLst/>
                          <a:latin typeface="+mj-lt"/>
                          <a:ea typeface="Arial" panose="020B0604020202020204" pitchFamily="34" charset="0"/>
                          <a:cs typeface="Cordia New" panose="020B0304020202020204" pitchFamily="34" charset="-34"/>
                        </a:rPr>
                        <a:t>Monday</a:t>
                      </a:r>
                      <a:endParaRPr lang="en-US" sz="1700" b="0" i="0" u="none" strike="noStrike">
                        <a:effectLst/>
                        <a:latin typeface="+mj-lt"/>
                      </a:endParaRPr>
                    </a:p>
                  </a:txBody>
                  <a:tcPr marL="64530" marR="64530" marT="8962"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4F65"/>
                    </a:solidFill>
                  </a:tcPr>
                </a:tc>
                <a:tc>
                  <a:txBody>
                    <a:bodyPr/>
                    <a:lstStyle/>
                    <a:p>
                      <a:pPr algn="l" fontAlgn="t">
                        <a:lnSpc>
                          <a:spcPct val="110000"/>
                        </a:lnSpc>
                        <a:spcBef>
                          <a:spcPts val="600"/>
                        </a:spcBef>
                        <a:spcAft>
                          <a:spcPts val="1200"/>
                        </a:spcAft>
                      </a:pPr>
                      <a:r>
                        <a:rPr lang="en-US" sz="800" b="1" i="0" u="none" strike="noStrike">
                          <a:solidFill>
                            <a:srgbClr val="FFFFFF"/>
                          </a:solidFill>
                          <a:effectLst/>
                          <a:latin typeface="+mj-lt"/>
                          <a:ea typeface="Arial" panose="020B0604020202020204" pitchFamily="34" charset="0"/>
                          <a:cs typeface="Cordia New" panose="020B0304020202020204" pitchFamily="34" charset="-34"/>
                        </a:rPr>
                        <a:t>Tuesday</a:t>
                      </a:r>
                      <a:endParaRPr lang="en-US" sz="1700" b="0" i="0" u="none" strike="noStrike">
                        <a:effectLst/>
                        <a:latin typeface="+mj-lt"/>
                      </a:endParaRPr>
                    </a:p>
                  </a:txBody>
                  <a:tcPr marL="64530" marR="64530" marT="8962"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4F65"/>
                    </a:solidFill>
                  </a:tcPr>
                </a:tc>
                <a:tc>
                  <a:txBody>
                    <a:bodyPr/>
                    <a:lstStyle/>
                    <a:p>
                      <a:pPr algn="l" fontAlgn="t">
                        <a:lnSpc>
                          <a:spcPct val="110000"/>
                        </a:lnSpc>
                        <a:spcBef>
                          <a:spcPts val="600"/>
                        </a:spcBef>
                        <a:spcAft>
                          <a:spcPts val="1200"/>
                        </a:spcAft>
                      </a:pPr>
                      <a:r>
                        <a:rPr lang="en-US" sz="800" b="1" i="0" u="none" strike="noStrike">
                          <a:solidFill>
                            <a:srgbClr val="FFFFFF"/>
                          </a:solidFill>
                          <a:effectLst/>
                          <a:latin typeface="+mj-lt"/>
                          <a:ea typeface="Arial" panose="020B0604020202020204" pitchFamily="34" charset="0"/>
                          <a:cs typeface="Cordia New" panose="020B0304020202020204" pitchFamily="34" charset="-34"/>
                        </a:rPr>
                        <a:t>Wednesday</a:t>
                      </a:r>
                      <a:endParaRPr lang="en-US" sz="1700" b="0" i="0" u="none" strike="noStrike">
                        <a:effectLst/>
                        <a:latin typeface="+mj-lt"/>
                      </a:endParaRPr>
                    </a:p>
                  </a:txBody>
                  <a:tcPr marL="64530" marR="64530" marT="8962"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4F65"/>
                    </a:solidFill>
                  </a:tcPr>
                </a:tc>
                <a:tc>
                  <a:txBody>
                    <a:bodyPr/>
                    <a:lstStyle/>
                    <a:p>
                      <a:pPr algn="l" fontAlgn="t">
                        <a:lnSpc>
                          <a:spcPct val="110000"/>
                        </a:lnSpc>
                        <a:spcBef>
                          <a:spcPts val="600"/>
                        </a:spcBef>
                        <a:spcAft>
                          <a:spcPts val="1200"/>
                        </a:spcAft>
                      </a:pPr>
                      <a:r>
                        <a:rPr lang="en-US" sz="800" b="1" i="0" u="none" strike="noStrike">
                          <a:solidFill>
                            <a:srgbClr val="FFFFFF"/>
                          </a:solidFill>
                          <a:effectLst/>
                          <a:latin typeface="+mj-lt"/>
                          <a:ea typeface="Arial" panose="020B0604020202020204" pitchFamily="34" charset="0"/>
                          <a:cs typeface="Cordia New" panose="020B0304020202020204" pitchFamily="34" charset="-34"/>
                        </a:rPr>
                        <a:t>Thursday</a:t>
                      </a:r>
                      <a:endParaRPr lang="en-US" sz="1700" b="0" i="0" u="none" strike="noStrike">
                        <a:effectLst/>
                        <a:latin typeface="+mj-lt"/>
                      </a:endParaRPr>
                    </a:p>
                  </a:txBody>
                  <a:tcPr marL="64530" marR="64530" marT="8962"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4F65"/>
                    </a:solidFill>
                  </a:tcPr>
                </a:tc>
                <a:tc>
                  <a:txBody>
                    <a:bodyPr/>
                    <a:lstStyle/>
                    <a:p>
                      <a:pPr algn="l" fontAlgn="t">
                        <a:lnSpc>
                          <a:spcPct val="110000"/>
                        </a:lnSpc>
                        <a:spcBef>
                          <a:spcPts val="600"/>
                        </a:spcBef>
                        <a:spcAft>
                          <a:spcPts val="1200"/>
                        </a:spcAft>
                      </a:pPr>
                      <a:r>
                        <a:rPr lang="en-US" sz="800" b="1" i="0" u="none" strike="noStrike">
                          <a:solidFill>
                            <a:srgbClr val="FFFFFF"/>
                          </a:solidFill>
                          <a:effectLst/>
                          <a:latin typeface="+mj-lt"/>
                          <a:ea typeface="Arial" panose="020B0604020202020204" pitchFamily="34" charset="0"/>
                          <a:cs typeface="Cordia New" panose="020B0304020202020204" pitchFamily="34" charset="-34"/>
                        </a:rPr>
                        <a:t>Friday</a:t>
                      </a:r>
                      <a:endParaRPr lang="en-US" sz="1700" b="0" i="0" u="none" strike="noStrike">
                        <a:effectLst/>
                        <a:latin typeface="+mj-lt"/>
                      </a:endParaRPr>
                    </a:p>
                  </a:txBody>
                  <a:tcPr marL="64530" marR="64530" marT="8962"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4F65"/>
                    </a:solidFill>
                  </a:tcPr>
                </a:tc>
                <a:extLst>
                  <a:ext uri="{0D108BD9-81ED-4DB2-BD59-A6C34878D82A}">
                    <a16:rowId xmlns:a16="http://schemas.microsoft.com/office/drawing/2014/main" val="1962893854"/>
                  </a:ext>
                </a:extLst>
              </a:tr>
              <a:tr h="1097821">
                <a:tc>
                  <a:txBody>
                    <a:bodyPr/>
                    <a:lstStyle/>
                    <a:p>
                      <a:pPr algn="l" fontAlgn="t">
                        <a:lnSpc>
                          <a:spcPct val="110000"/>
                        </a:lnSpc>
                        <a:spcBef>
                          <a:spcPts val="0"/>
                        </a:spcBef>
                        <a:spcAft>
                          <a:spcPts val="0"/>
                        </a:spcAft>
                      </a:pPr>
                      <a:r>
                        <a:rPr lang="en-US" sz="800" b="1" i="0" u="none" strike="noStrike" kern="1200">
                          <a:solidFill>
                            <a:schemeClr val="tx1"/>
                          </a:solidFill>
                          <a:effectLst/>
                          <a:latin typeface="+mn-lt"/>
                          <a:ea typeface="+mn-ea"/>
                          <a:cs typeface="+mn-cs"/>
                        </a:rPr>
                        <a:t>Daily Standup </a:t>
                      </a:r>
                    </a:p>
                    <a:p>
                      <a:pPr algn="l" fontAlgn="t">
                        <a:lnSpc>
                          <a:spcPct val="110000"/>
                        </a:lnSpc>
                        <a:spcBef>
                          <a:spcPts val="0"/>
                        </a:spcBef>
                        <a:spcAft>
                          <a:spcPts val="0"/>
                        </a:spcAft>
                      </a:pPr>
                      <a:r>
                        <a:rPr lang="en-US" sz="800" b="0" i="0" u="none" strike="noStrike" kern="1200">
                          <a:solidFill>
                            <a:schemeClr val="tx1"/>
                          </a:solidFill>
                          <a:effectLst/>
                          <a:latin typeface="+mn-lt"/>
                          <a:ea typeface="+mn-ea"/>
                          <a:cs typeface="+mn-cs"/>
                        </a:rPr>
                        <a:t>(30 Minutes)</a:t>
                      </a:r>
                    </a:p>
                    <a:p>
                      <a:pPr algn="l" fontAlgn="t">
                        <a:lnSpc>
                          <a:spcPct val="110000"/>
                        </a:lnSpc>
                        <a:spcBef>
                          <a:spcPts val="0"/>
                        </a:spcBef>
                        <a:spcAft>
                          <a:spcPts val="0"/>
                        </a:spcAft>
                      </a:pPr>
                      <a:endParaRPr lang="en-US" sz="800" b="1" i="0" u="none" strike="noStrike">
                        <a:effectLst/>
                        <a:latin typeface="+mj-lt"/>
                        <a:ea typeface="Arial" panose="020B0604020202020204" pitchFamily="34" charset="0"/>
                        <a:cs typeface="Cordia New" panose="020B0304020202020204" pitchFamily="34" charset="-34"/>
                      </a:endParaRPr>
                    </a:p>
                    <a:p>
                      <a:pPr algn="l" fontAlgn="t">
                        <a:lnSpc>
                          <a:spcPct val="110000"/>
                        </a:lnSpc>
                        <a:spcBef>
                          <a:spcPts val="0"/>
                        </a:spcBef>
                        <a:spcAft>
                          <a:spcPts val="0"/>
                        </a:spcAft>
                      </a:pPr>
                      <a:endParaRPr lang="en-US" sz="800" b="1" i="0" u="none" strike="noStrike">
                        <a:effectLst/>
                        <a:latin typeface="+mj-lt"/>
                        <a:ea typeface="Arial" panose="020B0604020202020204" pitchFamily="34" charset="0"/>
                        <a:cs typeface="Cordia New" panose="020B0304020202020204" pitchFamily="34" charset="-34"/>
                      </a:endParaRPr>
                    </a:p>
                    <a:p>
                      <a:pPr algn="l" fontAlgn="t">
                        <a:lnSpc>
                          <a:spcPct val="110000"/>
                        </a:lnSpc>
                        <a:spcBef>
                          <a:spcPts val="0"/>
                        </a:spcBef>
                        <a:spcAft>
                          <a:spcPts val="0"/>
                        </a:spcAft>
                      </a:pPr>
                      <a:r>
                        <a:rPr lang="en-US" sz="800" b="1" i="0" u="none" strike="noStrike" kern="1200">
                          <a:solidFill>
                            <a:schemeClr val="tx1"/>
                          </a:solidFill>
                          <a:effectLst/>
                          <a:latin typeface="+mn-lt"/>
                          <a:ea typeface="+mn-ea"/>
                          <a:cs typeface="+mn-cs"/>
                        </a:rPr>
                        <a:t>Capacity Planning??</a:t>
                      </a:r>
                    </a:p>
                    <a:p>
                      <a:pPr algn="l" fontAlgn="t">
                        <a:lnSpc>
                          <a:spcPct val="110000"/>
                        </a:lnSpc>
                        <a:spcBef>
                          <a:spcPts val="0"/>
                        </a:spcBef>
                        <a:spcAft>
                          <a:spcPts val="0"/>
                        </a:spcAft>
                      </a:pPr>
                      <a:r>
                        <a:rPr lang="en-US" sz="800" b="0" i="0" u="none" strike="noStrike">
                          <a:effectLst/>
                          <a:latin typeface="+mj-lt"/>
                          <a:ea typeface="Arial" panose="020B0604020202020204" pitchFamily="34" charset="0"/>
                          <a:cs typeface="Cordia New" panose="020B0304020202020204" pitchFamily="34" charset="-34"/>
                        </a:rPr>
                        <a:t>(30 minutes)</a:t>
                      </a:r>
                    </a:p>
                  </a:txBody>
                  <a:tcPr marL="64530" marR="64530" marT="89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0000"/>
                        </a:lnSpc>
                        <a:spcBef>
                          <a:spcPts val="0"/>
                        </a:spcBef>
                        <a:spcAft>
                          <a:spcPts val="0"/>
                        </a:spcAft>
                      </a:pPr>
                      <a:r>
                        <a:rPr lang="en-US" sz="800" b="1" i="0" u="none" strike="noStrike" kern="1200">
                          <a:solidFill>
                            <a:schemeClr val="tx1"/>
                          </a:solidFill>
                          <a:effectLst/>
                          <a:latin typeface="+mn-lt"/>
                          <a:ea typeface="+mn-ea"/>
                          <a:cs typeface="+mn-cs"/>
                        </a:rPr>
                        <a:t>Daily Standup </a:t>
                      </a:r>
                    </a:p>
                    <a:p>
                      <a:pPr algn="l" fontAlgn="t">
                        <a:lnSpc>
                          <a:spcPct val="110000"/>
                        </a:lnSpc>
                        <a:spcBef>
                          <a:spcPts val="0"/>
                        </a:spcBef>
                        <a:spcAft>
                          <a:spcPts val="0"/>
                        </a:spcAft>
                      </a:pPr>
                      <a:r>
                        <a:rPr lang="en-US" sz="800" b="0" i="0" u="none" strike="noStrike" kern="1200">
                          <a:solidFill>
                            <a:schemeClr val="tx1"/>
                          </a:solidFill>
                          <a:effectLst/>
                          <a:latin typeface="+mn-lt"/>
                          <a:ea typeface="+mn-ea"/>
                          <a:cs typeface="+mn-cs"/>
                        </a:rPr>
                        <a:t>(30 Minutes)</a:t>
                      </a:r>
                    </a:p>
                    <a:p>
                      <a:pPr algn="l" fontAlgn="t">
                        <a:lnSpc>
                          <a:spcPct val="110000"/>
                        </a:lnSpc>
                        <a:spcBef>
                          <a:spcPts val="0"/>
                        </a:spcBef>
                        <a:spcAft>
                          <a:spcPts val="0"/>
                        </a:spcAft>
                      </a:pPr>
                      <a:endParaRPr lang="en-US" sz="800" b="0" i="0" u="none" strike="noStrike" kern="1200">
                        <a:solidFill>
                          <a:schemeClr val="tx1"/>
                        </a:solidFill>
                        <a:effectLst/>
                        <a:latin typeface="+mn-lt"/>
                        <a:ea typeface="+mn-ea"/>
                        <a:cs typeface="+mn-cs"/>
                      </a:endParaRPr>
                    </a:p>
                    <a:p>
                      <a:pPr algn="l" fontAlgn="t">
                        <a:lnSpc>
                          <a:spcPct val="110000"/>
                        </a:lnSpc>
                        <a:spcBef>
                          <a:spcPts val="0"/>
                        </a:spcBef>
                        <a:spcAft>
                          <a:spcPts val="0"/>
                        </a:spcAft>
                      </a:pPr>
                      <a:r>
                        <a:rPr lang="en-US" sz="800" b="1" i="0" u="none" strike="noStrike" kern="1200">
                          <a:solidFill>
                            <a:schemeClr val="tx1"/>
                          </a:solidFill>
                          <a:effectLst/>
                          <a:latin typeface="+mn-lt"/>
                          <a:ea typeface="+mn-ea"/>
                          <a:cs typeface="+mn-cs"/>
                        </a:rPr>
                        <a:t>Release Planning??</a:t>
                      </a:r>
                    </a:p>
                    <a:p>
                      <a:pPr algn="l" fontAlgn="t">
                        <a:lnSpc>
                          <a:spcPct val="110000"/>
                        </a:lnSpc>
                        <a:spcBef>
                          <a:spcPts val="0"/>
                        </a:spcBef>
                        <a:spcAft>
                          <a:spcPts val="0"/>
                        </a:spcAft>
                      </a:pPr>
                      <a:r>
                        <a:rPr lang="en-US" sz="800" b="0" i="0" u="none" strike="noStrike" kern="1200">
                          <a:solidFill>
                            <a:schemeClr val="tx1"/>
                          </a:solidFill>
                          <a:effectLst/>
                          <a:latin typeface="+mn-lt"/>
                          <a:ea typeface="+mn-ea"/>
                          <a:cs typeface="+mn-cs"/>
                        </a:rPr>
                        <a:t>(1 hour)</a:t>
                      </a:r>
                    </a:p>
                  </a:txBody>
                  <a:tcPr marL="64530" marR="64530" marT="89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0000"/>
                        </a:lnSpc>
                        <a:spcBef>
                          <a:spcPts val="0"/>
                        </a:spcBef>
                        <a:spcAft>
                          <a:spcPts val="0"/>
                        </a:spcAft>
                      </a:pPr>
                      <a:r>
                        <a:rPr lang="en-US" sz="800" b="1" i="0" u="none" strike="noStrike" kern="1200">
                          <a:solidFill>
                            <a:schemeClr val="tx1"/>
                          </a:solidFill>
                          <a:effectLst/>
                          <a:latin typeface="+mn-lt"/>
                          <a:ea typeface="+mn-ea"/>
                          <a:cs typeface="+mn-cs"/>
                        </a:rPr>
                        <a:t>Daily Standup </a:t>
                      </a:r>
                    </a:p>
                    <a:p>
                      <a:pPr algn="l" fontAlgn="t">
                        <a:lnSpc>
                          <a:spcPct val="110000"/>
                        </a:lnSpc>
                        <a:spcBef>
                          <a:spcPts val="0"/>
                        </a:spcBef>
                        <a:spcAft>
                          <a:spcPts val="0"/>
                        </a:spcAft>
                      </a:pPr>
                      <a:r>
                        <a:rPr lang="en-US" sz="800" b="0" i="0" u="none" strike="noStrike" kern="1200">
                          <a:solidFill>
                            <a:schemeClr val="tx1"/>
                          </a:solidFill>
                          <a:effectLst/>
                          <a:latin typeface="+mn-lt"/>
                          <a:ea typeface="+mn-ea"/>
                          <a:cs typeface="+mn-cs"/>
                        </a:rPr>
                        <a:t>(30 Minutes)</a:t>
                      </a:r>
                    </a:p>
                    <a:p>
                      <a:pPr algn="l" fontAlgn="t">
                        <a:lnSpc>
                          <a:spcPct val="110000"/>
                        </a:lnSpc>
                        <a:spcBef>
                          <a:spcPts val="0"/>
                        </a:spcBef>
                        <a:spcAft>
                          <a:spcPts val="0"/>
                        </a:spcAft>
                      </a:pPr>
                      <a:endParaRPr lang="en-US" sz="800" b="0" i="0" u="none" strike="noStrike" kern="1200">
                        <a:solidFill>
                          <a:schemeClr val="tx1"/>
                        </a:solidFill>
                        <a:effectLst/>
                        <a:latin typeface="+mn-lt"/>
                        <a:ea typeface="+mn-ea"/>
                        <a:cs typeface="+mn-cs"/>
                      </a:endParaRPr>
                    </a:p>
                    <a:p>
                      <a:pPr algn="l" fontAlgn="t">
                        <a:lnSpc>
                          <a:spcPct val="110000"/>
                        </a:lnSpc>
                        <a:spcBef>
                          <a:spcPts val="0"/>
                        </a:spcBef>
                        <a:spcAft>
                          <a:spcPts val="0"/>
                        </a:spcAft>
                      </a:pPr>
                      <a:endParaRPr lang="en-US" sz="800" b="0" i="0" u="none" strike="noStrike" kern="1200">
                        <a:solidFill>
                          <a:schemeClr val="tx1"/>
                        </a:solidFill>
                        <a:effectLst/>
                        <a:latin typeface="+mn-lt"/>
                        <a:ea typeface="+mn-ea"/>
                        <a:cs typeface="+mn-cs"/>
                      </a:endParaRPr>
                    </a:p>
                    <a:p>
                      <a:pPr algn="l" fontAlgn="t">
                        <a:lnSpc>
                          <a:spcPct val="110000"/>
                        </a:lnSpc>
                        <a:spcBef>
                          <a:spcPts val="0"/>
                        </a:spcBef>
                        <a:spcAft>
                          <a:spcPts val="0"/>
                        </a:spcAft>
                      </a:pPr>
                      <a:r>
                        <a:rPr lang="en-US" sz="800" b="1" i="0" u="none" strike="noStrike" kern="1200">
                          <a:solidFill>
                            <a:schemeClr val="tx1"/>
                          </a:solidFill>
                          <a:effectLst/>
                          <a:latin typeface="+mn-lt"/>
                          <a:ea typeface="+mn-ea"/>
                          <a:cs typeface="+mn-cs"/>
                        </a:rPr>
                        <a:t>Backlog Refinement??</a:t>
                      </a:r>
                    </a:p>
                    <a:p>
                      <a:pPr algn="l" fontAlgn="t">
                        <a:lnSpc>
                          <a:spcPct val="110000"/>
                        </a:lnSpc>
                        <a:spcBef>
                          <a:spcPts val="0"/>
                        </a:spcBef>
                        <a:spcAft>
                          <a:spcPts val="0"/>
                        </a:spcAft>
                      </a:pPr>
                      <a:r>
                        <a:rPr lang="en-US" sz="800" b="0" i="0" u="none" strike="noStrike" kern="1200">
                          <a:solidFill>
                            <a:schemeClr val="tx1"/>
                          </a:solidFill>
                          <a:effectLst/>
                          <a:latin typeface="+mn-lt"/>
                          <a:ea typeface="+mn-ea"/>
                          <a:cs typeface="+mn-cs"/>
                        </a:rPr>
                        <a:t>(1 hour)</a:t>
                      </a:r>
                    </a:p>
                  </a:txBody>
                  <a:tcPr marL="64530" marR="64530" marT="89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0000"/>
                        </a:lnSpc>
                        <a:spcBef>
                          <a:spcPts val="0"/>
                        </a:spcBef>
                        <a:spcAft>
                          <a:spcPts val="0"/>
                        </a:spcAft>
                      </a:pPr>
                      <a:r>
                        <a:rPr lang="en-US" sz="800" b="1" i="0" u="none" strike="noStrike" kern="1200">
                          <a:solidFill>
                            <a:schemeClr val="tx1"/>
                          </a:solidFill>
                          <a:effectLst/>
                          <a:latin typeface="+mn-lt"/>
                          <a:ea typeface="+mn-ea"/>
                          <a:cs typeface="+mn-cs"/>
                        </a:rPr>
                        <a:t>Daily Standup </a:t>
                      </a:r>
                    </a:p>
                    <a:p>
                      <a:pPr algn="l" fontAlgn="t">
                        <a:lnSpc>
                          <a:spcPct val="110000"/>
                        </a:lnSpc>
                        <a:spcBef>
                          <a:spcPts val="0"/>
                        </a:spcBef>
                        <a:spcAft>
                          <a:spcPts val="0"/>
                        </a:spcAft>
                      </a:pPr>
                      <a:r>
                        <a:rPr lang="en-US" sz="800" b="0" i="0" u="none" strike="noStrike" kern="1200">
                          <a:solidFill>
                            <a:schemeClr val="tx1"/>
                          </a:solidFill>
                          <a:effectLst/>
                          <a:latin typeface="+mn-lt"/>
                          <a:ea typeface="+mn-ea"/>
                          <a:cs typeface="+mn-cs"/>
                        </a:rPr>
                        <a:t>(30 Minutes)</a:t>
                      </a:r>
                    </a:p>
                    <a:p>
                      <a:pPr algn="l" fontAlgn="t">
                        <a:lnSpc>
                          <a:spcPct val="110000"/>
                        </a:lnSpc>
                        <a:spcBef>
                          <a:spcPts val="0"/>
                        </a:spcBef>
                        <a:spcAft>
                          <a:spcPts val="0"/>
                        </a:spcAft>
                      </a:pPr>
                      <a:endParaRPr lang="en-US" sz="800" b="0" i="0" u="none" strike="noStrike" kern="1200">
                        <a:solidFill>
                          <a:schemeClr val="tx1"/>
                        </a:solidFill>
                        <a:effectLst/>
                        <a:latin typeface="+mn-lt"/>
                        <a:ea typeface="+mn-ea"/>
                        <a:cs typeface="+mn-cs"/>
                      </a:endParaRPr>
                    </a:p>
                    <a:p>
                      <a:pPr algn="l" fontAlgn="t">
                        <a:lnSpc>
                          <a:spcPct val="110000"/>
                        </a:lnSpc>
                        <a:spcBef>
                          <a:spcPts val="0"/>
                        </a:spcBef>
                        <a:spcAft>
                          <a:spcPts val="0"/>
                        </a:spcAft>
                      </a:pPr>
                      <a:endParaRPr lang="en-US" sz="800" b="0" i="0" u="none" strike="noStrike" kern="1200">
                        <a:solidFill>
                          <a:schemeClr val="tx1"/>
                        </a:solidFill>
                        <a:effectLst/>
                        <a:latin typeface="+mn-lt"/>
                        <a:ea typeface="+mn-ea"/>
                        <a:cs typeface="+mn-cs"/>
                      </a:endParaRPr>
                    </a:p>
                    <a:p>
                      <a:pPr algn="l" fontAlgn="t">
                        <a:lnSpc>
                          <a:spcPct val="110000"/>
                        </a:lnSpc>
                        <a:spcBef>
                          <a:spcPts val="0"/>
                        </a:spcBef>
                        <a:spcAft>
                          <a:spcPts val="0"/>
                        </a:spcAft>
                      </a:pPr>
                      <a:r>
                        <a:rPr lang="en-US" sz="800" b="1" i="0" u="none" strike="noStrike" kern="1200">
                          <a:solidFill>
                            <a:schemeClr val="tx1"/>
                          </a:solidFill>
                          <a:effectLst/>
                          <a:latin typeface="+mn-lt"/>
                          <a:ea typeface="+mn-ea"/>
                          <a:cs typeface="+mn-cs"/>
                        </a:rPr>
                        <a:t>Leadership Status Meeting??</a:t>
                      </a:r>
                    </a:p>
                    <a:p>
                      <a:pPr algn="l" fontAlgn="t">
                        <a:lnSpc>
                          <a:spcPct val="110000"/>
                        </a:lnSpc>
                        <a:spcBef>
                          <a:spcPts val="0"/>
                        </a:spcBef>
                        <a:spcAft>
                          <a:spcPts val="0"/>
                        </a:spcAft>
                      </a:pPr>
                      <a:r>
                        <a:rPr lang="en-US" sz="800" b="0" i="0" u="none" strike="noStrike" kern="1200">
                          <a:solidFill>
                            <a:schemeClr val="tx1"/>
                          </a:solidFill>
                          <a:effectLst/>
                          <a:latin typeface="+mn-lt"/>
                          <a:ea typeface="+mn-ea"/>
                          <a:cs typeface="+mn-cs"/>
                        </a:rPr>
                        <a:t>(1 hour) </a:t>
                      </a:r>
                    </a:p>
                  </a:txBody>
                  <a:tcPr marL="64530" marR="64530" marT="89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0000"/>
                        </a:lnSpc>
                        <a:spcBef>
                          <a:spcPts val="0"/>
                        </a:spcBef>
                        <a:spcAft>
                          <a:spcPts val="0"/>
                        </a:spcAft>
                      </a:pPr>
                      <a:r>
                        <a:rPr lang="en-US" sz="800" b="1" i="0" u="none" strike="noStrike" kern="1200">
                          <a:solidFill>
                            <a:schemeClr val="tx1"/>
                          </a:solidFill>
                          <a:effectLst/>
                          <a:latin typeface="+mn-lt"/>
                          <a:ea typeface="+mn-ea"/>
                          <a:cs typeface="+mn-cs"/>
                        </a:rPr>
                        <a:t>Daily Standup </a:t>
                      </a:r>
                    </a:p>
                    <a:p>
                      <a:pPr algn="l" fontAlgn="t">
                        <a:lnSpc>
                          <a:spcPct val="110000"/>
                        </a:lnSpc>
                        <a:spcBef>
                          <a:spcPts val="0"/>
                        </a:spcBef>
                        <a:spcAft>
                          <a:spcPts val="0"/>
                        </a:spcAft>
                      </a:pPr>
                      <a:r>
                        <a:rPr lang="en-US" sz="800" b="0" i="0" u="none" strike="noStrike" kern="1200">
                          <a:solidFill>
                            <a:schemeClr val="tx1"/>
                          </a:solidFill>
                          <a:effectLst/>
                          <a:latin typeface="+mn-lt"/>
                          <a:ea typeface="+mn-ea"/>
                          <a:cs typeface="+mn-cs"/>
                        </a:rPr>
                        <a:t>(30 Minutes)</a:t>
                      </a:r>
                    </a:p>
                    <a:p>
                      <a:pPr algn="l" fontAlgn="t">
                        <a:lnSpc>
                          <a:spcPct val="110000"/>
                        </a:lnSpc>
                        <a:spcBef>
                          <a:spcPts val="0"/>
                        </a:spcBef>
                        <a:spcAft>
                          <a:spcPts val="0"/>
                        </a:spcAft>
                      </a:pPr>
                      <a:endParaRPr lang="en-US" sz="800" b="0" i="0" u="none" strike="noStrike">
                        <a:effectLst/>
                        <a:latin typeface="+mj-lt"/>
                      </a:endParaRPr>
                    </a:p>
                  </a:txBody>
                  <a:tcPr marL="64530" marR="64530" marT="89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4417827"/>
                  </a:ext>
                </a:extLst>
              </a:tr>
            </a:tbl>
          </a:graphicData>
        </a:graphic>
      </p:graphicFrame>
      <p:graphicFrame>
        <p:nvGraphicFramePr>
          <p:cNvPr id="8" name="Table 7">
            <a:extLst>
              <a:ext uri="{FF2B5EF4-FFF2-40B4-BE49-F238E27FC236}">
                <a16:creationId xmlns:a16="http://schemas.microsoft.com/office/drawing/2014/main" id="{D50804DD-5511-4960-914B-FA92CA229C92}"/>
              </a:ext>
            </a:extLst>
          </p:cNvPr>
          <p:cNvGraphicFramePr>
            <a:graphicFrameLocks noGrp="1"/>
          </p:cNvGraphicFramePr>
          <p:nvPr/>
        </p:nvGraphicFramePr>
        <p:xfrm>
          <a:off x="2141535" y="3976080"/>
          <a:ext cx="7351104" cy="1290868"/>
        </p:xfrm>
        <a:graphic>
          <a:graphicData uri="http://schemas.openxmlformats.org/drawingml/2006/table">
            <a:tbl>
              <a:tblPr firstRow="1" firstCol="1" bandRow="1"/>
              <a:tblGrid>
                <a:gridCol w="1837776">
                  <a:extLst>
                    <a:ext uri="{9D8B030D-6E8A-4147-A177-3AD203B41FA5}">
                      <a16:colId xmlns:a16="http://schemas.microsoft.com/office/drawing/2014/main" val="981657305"/>
                    </a:ext>
                  </a:extLst>
                </a:gridCol>
                <a:gridCol w="1837776">
                  <a:extLst>
                    <a:ext uri="{9D8B030D-6E8A-4147-A177-3AD203B41FA5}">
                      <a16:colId xmlns:a16="http://schemas.microsoft.com/office/drawing/2014/main" val="72449970"/>
                    </a:ext>
                  </a:extLst>
                </a:gridCol>
                <a:gridCol w="1837776">
                  <a:extLst>
                    <a:ext uri="{9D8B030D-6E8A-4147-A177-3AD203B41FA5}">
                      <a16:colId xmlns:a16="http://schemas.microsoft.com/office/drawing/2014/main" val="2963317842"/>
                    </a:ext>
                  </a:extLst>
                </a:gridCol>
                <a:gridCol w="1837776">
                  <a:extLst>
                    <a:ext uri="{9D8B030D-6E8A-4147-A177-3AD203B41FA5}">
                      <a16:colId xmlns:a16="http://schemas.microsoft.com/office/drawing/2014/main" val="3570145367"/>
                    </a:ext>
                  </a:extLst>
                </a:gridCol>
              </a:tblGrid>
              <a:tr h="193047">
                <a:tc>
                  <a:txBody>
                    <a:bodyPr/>
                    <a:lstStyle/>
                    <a:p>
                      <a:pPr algn="l" fontAlgn="t">
                        <a:lnSpc>
                          <a:spcPct val="110000"/>
                        </a:lnSpc>
                        <a:spcBef>
                          <a:spcPts val="600"/>
                        </a:spcBef>
                        <a:spcAft>
                          <a:spcPts val="1200"/>
                        </a:spcAft>
                      </a:pPr>
                      <a:r>
                        <a:rPr lang="en-US" sz="800" b="1" i="0" u="none" strike="noStrike">
                          <a:solidFill>
                            <a:srgbClr val="FFFFFF"/>
                          </a:solidFill>
                          <a:effectLst/>
                          <a:latin typeface="+mj-lt"/>
                          <a:ea typeface="Arial" panose="020B0604020202020204" pitchFamily="34" charset="0"/>
                          <a:cs typeface="Cordia New" panose="020B0304020202020204" pitchFamily="34" charset="-34"/>
                        </a:rPr>
                        <a:t>Week 1</a:t>
                      </a:r>
                      <a:endParaRPr lang="en-US" sz="1700" b="0" i="0" u="none" strike="noStrike">
                        <a:effectLst/>
                        <a:latin typeface="+mj-lt"/>
                      </a:endParaRPr>
                    </a:p>
                  </a:txBody>
                  <a:tcPr marL="64530" marR="64530" marT="8962"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t">
                        <a:lnSpc>
                          <a:spcPct val="110000"/>
                        </a:lnSpc>
                        <a:spcBef>
                          <a:spcPts val="600"/>
                        </a:spcBef>
                        <a:spcAft>
                          <a:spcPts val="1200"/>
                        </a:spcAft>
                      </a:pPr>
                      <a:r>
                        <a:rPr lang="en-US" sz="800" b="1" i="0" u="none" strike="noStrike">
                          <a:solidFill>
                            <a:srgbClr val="FFFFFF"/>
                          </a:solidFill>
                          <a:effectLst/>
                          <a:latin typeface="+mj-lt"/>
                          <a:ea typeface="Arial" panose="020B0604020202020204" pitchFamily="34" charset="0"/>
                          <a:cs typeface="Cordia New" panose="020B0304020202020204" pitchFamily="34" charset="-34"/>
                        </a:rPr>
                        <a:t>Week 2</a:t>
                      </a:r>
                      <a:endParaRPr lang="en-US" sz="1700" b="0" i="0" u="none" strike="noStrike">
                        <a:effectLst/>
                        <a:latin typeface="+mj-lt"/>
                      </a:endParaRPr>
                    </a:p>
                  </a:txBody>
                  <a:tcPr marL="64530" marR="64530" marT="8962"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t">
                        <a:lnSpc>
                          <a:spcPct val="110000"/>
                        </a:lnSpc>
                        <a:spcBef>
                          <a:spcPts val="600"/>
                        </a:spcBef>
                        <a:spcAft>
                          <a:spcPts val="1200"/>
                        </a:spcAft>
                      </a:pPr>
                      <a:r>
                        <a:rPr lang="en-US" sz="800" b="1" i="0" u="none" strike="noStrike">
                          <a:solidFill>
                            <a:srgbClr val="FFFFFF"/>
                          </a:solidFill>
                          <a:effectLst/>
                          <a:latin typeface="+mj-lt"/>
                          <a:ea typeface="Arial" panose="020B0604020202020204" pitchFamily="34" charset="0"/>
                          <a:cs typeface="Cordia New" panose="020B0304020202020204" pitchFamily="34" charset="-34"/>
                        </a:rPr>
                        <a:t>Week 3</a:t>
                      </a:r>
                      <a:endParaRPr lang="en-US" sz="1700" b="0" i="0" u="none" strike="noStrike">
                        <a:effectLst/>
                        <a:latin typeface="+mj-lt"/>
                      </a:endParaRPr>
                    </a:p>
                  </a:txBody>
                  <a:tcPr marL="64530" marR="64530" marT="8962"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t">
                        <a:lnSpc>
                          <a:spcPct val="110000"/>
                        </a:lnSpc>
                        <a:spcBef>
                          <a:spcPts val="600"/>
                        </a:spcBef>
                        <a:spcAft>
                          <a:spcPts val="1200"/>
                        </a:spcAft>
                      </a:pPr>
                      <a:r>
                        <a:rPr lang="en-US" sz="800" b="1" i="0" u="none" strike="noStrike">
                          <a:solidFill>
                            <a:srgbClr val="FFFFFF"/>
                          </a:solidFill>
                          <a:effectLst/>
                          <a:latin typeface="+mj-lt"/>
                          <a:ea typeface="Arial" panose="020B0604020202020204" pitchFamily="34" charset="0"/>
                          <a:cs typeface="Cordia New" panose="020B0304020202020204" pitchFamily="34" charset="-34"/>
                        </a:rPr>
                        <a:t>Week 4</a:t>
                      </a:r>
                      <a:endParaRPr lang="en-US" sz="1700" b="0" i="0" u="none" strike="noStrike">
                        <a:effectLst/>
                        <a:latin typeface="+mj-lt"/>
                      </a:endParaRPr>
                    </a:p>
                  </a:txBody>
                  <a:tcPr marL="64530" marR="64530" marT="8962"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962893854"/>
                  </a:ext>
                </a:extLst>
              </a:tr>
              <a:tr h="1097821">
                <a:tc>
                  <a:txBody>
                    <a:bodyPr/>
                    <a:lstStyle/>
                    <a:p>
                      <a:pPr algn="l" fontAlgn="t">
                        <a:lnSpc>
                          <a:spcPct val="110000"/>
                        </a:lnSpc>
                        <a:spcBef>
                          <a:spcPts val="0"/>
                        </a:spcBef>
                        <a:spcAft>
                          <a:spcPts val="0"/>
                        </a:spcAft>
                      </a:pPr>
                      <a:endParaRPr lang="en-US" sz="800" b="0" i="0" u="none" strike="noStrike">
                        <a:effectLst/>
                        <a:latin typeface="+mj-lt"/>
                        <a:ea typeface="Arial" panose="020B0604020202020204" pitchFamily="34" charset="0"/>
                        <a:cs typeface="Cordia New" panose="020B0304020202020204" pitchFamily="34" charset="-34"/>
                      </a:endParaRPr>
                    </a:p>
                  </a:txBody>
                  <a:tcPr marL="64530" marR="64530" marT="89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0000"/>
                        </a:lnSpc>
                        <a:spcBef>
                          <a:spcPts val="0"/>
                        </a:spcBef>
                        <a:spcAft>
                          <a:spcPts val="0"/>
                        </a:spcAft>
                      </a:pPr>
                      <a:endParaRPr lang="en-US" sz="800" b="0" i="0" u="none" strike="noStrike" kern="1200">
                        <a:solidFill>
                          <a:schemeClr val="tx1"/>
                        </a:solidFill>
                        <a:effectLst/>
                        <a:latin typeface="+mn-lt"/>
                        <a:ea typeface="+mn-ea"/>
                        <a:cs typeface="+mn-cs"/>
                      </a:endParaRPr>
                    </a:p>
                  </a:txBody>
                  <a:tcPr marL="64530" marR="64530" marT="89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0000"/>
                        </a:lnSpc>
                        <a:spcBef>
                          <a:spcPts val="0"/>
                        </a:spcBef>
                        <a:spcAft>
                          <a:spcPts val="0"/>
                        </a:spcAft>
                      </a:pPr>
                      <a:r>
                        <a:rPr lang="en-US" sz="800" b="1" i="0" u="none" strike="noStrike" kern="1200">
                          <a:solidFill>
                            <a:schemeClr val="tx1"/>
                          </a:solidFill>
                          <a:effectLst/>
                          <a:latin typeface="+mn-lt"/>
                          <a:ea typeface="+mn-ea"/>
                          <a:cs typeface="+mn-cs"/>
                        </a:rPr>
                        <a:t>Project Stakeholder Meeting</a:t>
                      </a:r>
                    </a:p>
                    <a:p>
                      <a:pPr algn="l" fontAlgn="t">
                        <a:lnSpc>
                          <a:spcPct val="110000"/>
                        </a:lnSpc>
                        <a:spcBef>
                          <a:spcPts val="0"/>
                        </a:spcBef>
                        <a:spcAft>
                          <a:spcPts val="0"/>
                        </a:spcAft>
                      </a:pPr>
                      <a:r>
                        <a:rPr lang="en-US" sz="800" b="0" i="0" u="none" strike="noStrike" kern="1200">
                          <a:solidFill>
                            <a:schemeClr val="tx1"/>
                          </a:solidFill>
                          <a:effectLst/>
                          <a:latin typeface="+mn-lt"/>
                          <a:ea typeface="+mn-ea"/>
                          <a:cs typeface="+mn-cs"/>
                        </a:rPr>
                        <a:t>(1 hour)</a:t>
                      </a:r>
                    </a:p>
                  </a:txBody>
                  <a:tcPr marL="64530" marR="64530" marT="89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0000"/>
                        </a:lnSpc>
                        <a:spcBef>
                          <a:spcPts val="0"/>
                        </a:spcBef>
                        <a:spcAft>
                          <a:spcPts val="0"/>
                        </a:spcAft>
                      </a:pPr>
                      <a:r>
                        <a:rPr lang="en-US" sz="800" b="1" i="0" u="none" strike="noStrike" kern="1200">
                          <a:solidFill>
                            <a:schemeClr val="tx1"/>
                          </a:solidFill>
                          <a:effectLst/>
                          <a:latin typeface="+mn-lt"/>
                          <a:ea typeface="+mn-ea"/>
                          <a:cs typeface="+mn-cs"/>
                        </a:rPr>
                        <a:t>Cyber Steering Committee Meeting</a:t>
                      </a:r>
                    </a:p>
                    <a:p>
                      <a:pPr algn="l" fontAlgn="t">
                        <a:lnSpc>
                          <a:spcPct val="110000"/>
                        </a:lnSpc>
                        <a:spcBef>
                          <a:spcPts val="0"/>
                        </a:spcBef>
                        <a:spcAft>
                          <a:spcPts val="0"/>
                        </a:spcAft>
                      </a:pPr>
                      <a:r>
                        <a:rPr lang="en-US" sz="800" b="0" i="0" u="none" strike="noStrike" kern="1200">
                          <a:solidFill>
                            <a:schemeClr val="tx1"/>
                          </a:solidFill>
                          <a:effectLst/>
                          <a:latin typeface="+mn-lt"/>
                          <a:ea typeface="+mn-ea"/>
                          <a:cs typeface="+mn-cs"/>
                        </a:rPr>
                        <a:t>(1 hour)</a:t>
                      </a:r>
                    </a:p>
                  </a:txBody>
                  <a:tcPr marL="64530" marR="64530" marT="896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4417827"/>
                  </a:ext>
                </a:extLst>
              </a:tr>
            </a:tbl>
          </a:graphicData>
        </a:graphic>
      </p:graphicFrame>
      <p:grpSp>
        <p:nvGrpSpPr>
          <p:cNvPr id="13" name="Group 12">
            <a:extLst>
              <a:ext uri="{FF2B5EF4-FFF2-40B4-BE49-F238E27FC236}">
                <a16:creationId xmlns:a16="http://schemas.microsoft.com/office/drawing/2014/main" id="{C7AE0E2A-41BD-4942-8B7F-AB975FCAE402}"/>
              </a:ext>
            </a:extLst>
          </p:cNvPr>
          <p:cNvGrpSpPr/>
          <p:nvPr/>
        </p:nvGrpSpPr>
        <p:grpSpPr>
          <a:xfrm>
            <a:off x="423977" y="2772882"/>
            <a:ext cx="11315606" cy="949832"/>
            <a:chOff x="394170" y="4431683"/>
            <a:chExt cx="11315606" cy="792824"/>
          </a:xfrm>
        </p:grpSpPr>
        <p:sp>
          <p:nvSpPr>
            <p:cNvPr id="2" name="Rectangle 1">
              <a:extLst>
                <a:ext uri="{FF2B5EF4-FFF2-40B4-BE49-F238E27FC236}">
                  <a16:creationId xmlns:a16="http://schemas.microsoft.com/office/drawing/2014/main" id="{35E70B62-177A-419C-9277-658084895FD0}"/>
                </a:ext>
              </a:extLst>
            </p:cNvPr>
            <p:cNvSpPr/>
            <p:nvPr/>
          </p:nvSpPr>
          <p:spPr>
            <a:xfrm>
              <a:off x="394170" y="4438360"/>
              <a:ext cx="2103120" cy="786147"/>
            </a:xfrm>
            <a:prstGeom prst="rect">
              <a:avLst/>
            </a:prstGeom>
            <a:solidFill>
              <a:schemeClr val="bg1">
                <a:lumMod val="95000"/>
              </a:schemeClr>
            </a:solidFill>
            <a:ln>
              <a:solidFill>
                <a:srgbClr val="3C4F6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Daily Standup</a:t>
              </a:r>
            </a:p>
            <a:p>
              <a:r>
                <a:rPr lang="en-US" sz="1000" u="sng" dirty="0">
                  <a:solidFill>
                    <a:schemeClr val="tx1"/>
                  </a:solidFill>
                </a:rPr>
                <a:t>Attendees:</a:t>
              </a:r>
              <a:r>
                <a:rPr lang="en-US" sz="1000" dirty="0">
                  <a:solidFill>
                    <a:schemeClr val="tx1"/>
                  </a:solidFill>
                </a:rPr>
                <a:t> Core + CPA Team</a:t>
              </a:r>
            </a:p>
            <a:p>
              <a:r>
                <a:rPr lang="en-US" sz="1000" u="sng" dirty="0">
                  <a:solidFill>
                    <a:schemeClr val="tx1"/>
                  </a:solidFill>
                </a:rPr>
                <a:t>Agenda:</a:t>
              </a:r>
              <a:r>
                <a:rPr lang="en-US" sz="1000" dirty="0">
                  <a:solidFill>
                    <a:schemeClr val="tx1"/>
                  </a:solidFill>
                </a:rPr>
                <a:t> Discuss roadblocks, Inhibitors, changes to AC</a:t>
              </a:r>
            </a:p>
          </p:txBody>
        </p:sp>
        <p:sp>
          <p:nvSpPr>
            <p:cNvPr id="9" name="Rectangle 8">
              <a:extLst>
                <a:ext uri="{FF2B5EF4-FFF2-40B4-BE49-F238E27FC236}">
                  <a16:creationId xmlns:a16="http://schemas.microsoft.com/office/drawing/2014/main" id="{D5842658-0DA5-45C1-BF52-6F8E976553FF}"/>
                </a:ext>
              </a:extLst>
            </p:cNvPr>
            <p:cNvSpPr/>
            <p:nvPr/>
          </p:nvSpPr>
          <p:spPr>
            <a:xfrm>
              <a:off x="2610466" y="4438358"/>
              <a:ext cx="2103120" cy="786146"/>
            </a:xfrm>
            <a:prstGeom prst="rect">
              <a:avLst/>
            </a:prstGeom>
            <a:solidFill>
              <a:schemeClr val="bg1">
                <a:lumMod val="50000"/>
              </a:schemeClr>
            </a:solidFill>
            <a:ln>
              <a:solidFill>
                <a:srgbClr val="3C4F6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bg1">
                      <a:lumMod val="75000"/>
                    </a:schemeClr>
                  </a:solidFill>
                </a:rPr>
                <a:t>Capacity Planning</a:t>
              </a:r>
            </a:p>
            <a:p>
              <a:r>
                <a:rPr lang="en-US" sz="1000" u="sng" dirty="0">
                  <a:solidFill>
                    <a:schemeClr val="bg1">
                      <a:lumMod val="75000"/>
                    </a:schemeClr>
                  </a:solidFill>
                </a:rPr>
                <a:t>Attendees:</a:t>
              </a:r>
              <a:r>
                <a:rPr lang="en-US" sz="1000" dirty="0">
                  <a:solidFill>
                    <a:schemeClr val="bg1">
                      <a:lumMod val="75000"/>
                    </a:schemeClr>
                  </a:solidFill>
                </a:rPr>
                <a:t> Core Team</a:t>
              </a:r>
            </a:p>
            <a:p>
              <a:r>
                <a:rPr lang="en-US" sz="1000" u="sng" dirty="0">
                  <a:solidFill>
                    <a:schemeClr val="bg1">
                      <a:lumMod val="75000"/>
                    </a:schemeClr>
                  </a:solidFill>
                </a:rPr>
                <a:t>Agenda:</a:t>
              </a:r>
              <a:r>
                <a:rPr lang="en-US" sz="1000" dirty="0">
                  <a:solidFill>
                    <a:schemeClr val="bg1">
                      <a:lumMod val="75000"/>
                    </a:schemeClr>
                  </a:solidFill>
                </a:rPr>
                <a:t> Capture changes in availability, estimates, assign work  category</a:t>
              </a:r>
            </a:p>
          </p:txBody>
        </p:sp>
        <p:sp>
          <p:nvSpPr>
            <p:cNvPr id="10" name="Rectangle 9">
              <a:extLst>
                <a:ext uri="{FF2B5EF4-FFF2-40B4-BE49-F238E27FC236}">
                  <a16:creationId xmlns:a16="http://schemas.microsoft.com/office/drawing/2014/main" id="{C98AD9F8-86A3-44DB-959B-BB86F0EE22A3}"/>
                </a:ext>
              </a:extLst>
            </p:cNvPr>
            <p:cNvSpPr/>
            <p:nvPr/>
          </p:nvSpPr>
          <p:spPr>
            <a:xfrm>
              <a:off x="7084142" y="4438357"/>
              <a:ext cx="2255078" cy="786146"/>
            </a:xfrm>
            <a:prstGeom prst="rect">
              <a:avLst/>
            </a:prstGeom>
            <a:solidFill>
              <a:schemeClr val="bg1">
                <a:lumMod val="50000"/>
              </a:schemeClr>
            </a:solidFill>
            <a:ln>
              <a:solidFill>
                <a:srgbClr val="3C4F6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bg1">
                      <a:lumMod val="75000"/>
                    </a:schemeClr>
                  </a:solidFill>
                </a:rPr>
                <a:t>Backlog Refinement</a:t>
              </a:r>
            </a:p>
            <a:p>
              <a:r>
                <a:rPr lang="en-US" sz="1000" u="sng" dirty="0">
                  <a:solidFill>
                    <a:schemeClr val="bg1">
                      <a:lumMod val="75000"/>
                    </a:schemeClr>
                  </a:solidFill>
                </a:rPr>
                <a:t>Attendees:</a:t>
              </a:r>
              <a:r>
                <a:rPr lang="en-US" sz="1000" dirty="0">
                  <a:solidFill>
                    <a:schemeClr val="bg1">
                      <a:lumMod val="75000"/>
                    </a:schemeClr>
                  </a:solidFill>
                </a:rPr>
                <a:t> Core/Governance Team</a:t>
              </a:r>
            </a:p>
            <a:p>
              <a:r>
                <a:rPr lang="en-US" sz="1000" u="sng" dirty="0">
                  <a:solidFill>
                    <a:schemeClr val="bg1">
                      <a:lumMod val="75000"/>
                    </a:schemeClr>
                  </a:solidFill>
                </a:rPr>
                <a:t>Agenda:</a:t>
              </a:r>
              <a:r>
                <a:rPr lang="en-US" sz="1000" dirty="0">
                  <a:solidFill>
                    <a:schemeClr val="bg1">
                      <a:lumMod val="75000"/>
                    </a:schemeClr>
                  </a:solidFill>
                </a:rPr>
                <a:t> Refine stories, estimate effort, resolve dependencies, prioritize work</a:t>
              </a:r>
            </a:p>
          </p:txBody>
        </p:sp>
        <p:sp>
          <p:nvSpPr>
            <p:cNvPr id="11" name="Rectangle 10">
              <a:extLst>
                <a:ext uri="{FF2B5EF4-FFF2-40B4-BE49-F238E27FC236}">
                  <a16:creationId xmlns:a16="http://schemas.microsoft.com/office/drawing/2014/main" id="{FC43742F-32CC-4B20-878B-185DB0B65A1A}"/>
                </a:ext>
              </a:extLst>
            </p:cNvPr>
            <p:cNvSpPr/>
            <p:nvPr/>
          </p:nvSpPr>
          <p:spPr>
            <a:xfrm>
              <a:off x="9477518" y="4431683"/>
              <a:ext cx="2232258" cy="792823"/>
            </a:xfrm>
            <a:prstGeom prst="rect">
              <a:avLst/>
            </a:prstGeom>
            <a:solidFill>
              <a:schemeClr val="bg1">
                <a:lumMod val="95000"/>
              </a:schemeClr>
            </a:solidFill>
            <a:ln>
              <a:solidFill>
                <a:srgbClr val="3C4F6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Leadership Status Meeting</a:t>
              </a:r>
            </a:p>
            <a:p>
              <a:r>
                <a:rPr lang="en-US" sz="900" u="sng" dirty="0">
                  <a:solidFill>
                    <a:schemeClr val="tx1"/>
                  </a:solidFill>
                </a:rPr>
                <a:t>Attendees:</a:t>
              </a:r>
              <a:r>
                <a:rPr lang="en-US" sz="900" dirty="0">
                  <a:solidFill>
                    <a:schemeClr val="tx1"/>
                  </a:solidFill>
                </a:rPr>
                <a:t> Delivery Team &amp; Leadership</a:t>
              </a:r>
            </a:p>
            <a:p>
              <a:r>
                <a:rPr lang="en-US" sz="900" u="sng" dirty="0">
                  <a:solidFill>
                    <a:schemeClr val="tx1"/>
                  </a:solidFill>
                </a:rPr>
                <a:t>Agenda:</a:t>
              </a:r>
              <a:r>
                <a:rPr lang="en-US" sz="900" dirty="0">
                  <a:solidFill>
                    <a:schemeClr val="tx1"/>
                  </a:solidFill>
                </a:rPr>
                <a:t> Status review, challenges, priorities &amp; decisions</a:t>
              </a:r>
            </a:p>
          </p:txBody>
        </p:sp>
        <p:sp>
          <p:nvSpPr>
            <p:cNvPr id="12" name="Rectangle 11">
              <a:extLst>
                <a:ext uri="{FF2B5EF4-FFF2-40B4-BE49-F238E27FC236}">
                  <a16:creationId xmlns:a16="http://schemas.microsoft.com/office/drawing/2014/main" id="{AF857B09-D3F7-405B-B184-C52621FB5641}"/>
                </a:ext>
              </a:extLst>
            </p:cNvPr>
            <p:cNvSpPr/>
            <p:nvPr/>
          </p:nvSpPr>
          <p:spPr>
            <a:xfrm>
              <a:off x="4847304" y="4438361"/>
              <a:ext cx="2103120" cy="786146"/>
            </a:xfrm>
            <a:prstGeom prst="rect">
              <a:avLst/>
            </a:prstGeom>
            <a:solidFill>
              <a:schemeClr val="bg1">
                <a:lumMod val="50000"/>
              </a:schemeClr>
            </a:solidFill>
            <a:ln>
              <a:solidFill>
                <a:srgbClr val="3C4F6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bg1">
                      <a:lumMod val="75000"/>
                    </a:schemeClr>
                  </a:solidFill>
                </a:rPr>
                <a:t>Release Planning</a:t>
              </a:r>
            </a:p>
            <a:p>
              <a:r>
                <a:rPr lang="en-US" sz="900" u="sng" dirty="0">
                  <a:solidFill>
                    <a:schemeClr val="bg1">
                      <a:lumMod val="75000"/>
                    </a:schemeClr>
                  </a:solidFill>
                </a:rPr>
                <a:t>Attendees:</a:t>
              </a:r>
              <a:r>
                <a:rPr lang="en-US" sz="900" dirty="0">
                  <a:solidFill>
                    <a:schemeClr val="bg1">
                      <a:lumMod val="75000"/>
                    </a:schemeClr>
                  </a:solidFill>
                </a:rPr>
                <a:t> PMO/Governance Team</a:t>
              </a:r>
            </a:p>
            <a:p>
              <a:r>
                <a:rPr lang="en-US" sz="900" u="sng" dirty="0">
                  <a:solidFill>
                    <a:schemeClr val="bg1">
                      <a:lumMod val="75000"/>
                    </a:schemeClr>
                  </a:solidFill>
                </a:rPr>
                <a:t>Agenda:</a:t>
              </a:r>
              <a:r>
                <a:rPr lang="en-US" sz="900" dirty="0">
                  <a:solidFill>
                    <a:schemeClr val="bg1">
                      <a:lumMod val="75000"/>
                    </a:schemeClr>
                  </a:solidFill>
                </a:rPr>
                <a:t> Define release goal, prioritize work, set dates, &amp; validate charter</a:t>
              </a:r>
            </a:p>
          </p:txBody>
        </p:sp>
      </p:grpSp>
      <p:sp>
        <p:nvSpPr>
          <p:cNvPr id="14" name="Rectangle 13">
            <a:extLst>
              <a:ext uri="{FF2B5EF4-FFF2-40B4-BE49-F238E27FC236}">
                <a16:creationId xmlns:a16="http://schemas.microsoft.com/office/drawing/2014/main" id="{34FE9897-DE1D-4A49-BD66-BAD69A4036E0}"/>
              </a:ext>
            </a:extLst>
          </p:cNvPr>
          <p:cNvSpPr/>
          <p:nvPr/>
        </p:nvSpPr>
        <p:spPr>
          <a:xfrm>
            <a:off x="3126658" y="5383548"/>
            <a:ext cx="2624337" cy="88089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Project Stakeholder Meeting</a:t>
            </a:r>
          </a:p>
          <a:p>
            <a:r>
              <a:rPr lang="en-US" sz="1000" u="sng" dirty="0">
                <a:solidFill>
                  <a:schemeClr val="tx1"/>
                </a:solidFill>
              </a:rPr>
              <a:t>Attendees:</a:t>
            </a:r>
            <a:r>
              <a:rPr lang="en-US" sz="1000" dirty="0">
                <a:solidFill>
                  <a:schemeClr val="tx1"/>
                </a:solidFill>
              </a:rPr>
              <a:t> CommScope &amp; Mandiant  Stakeholders</a:t>
            </a:r>
          </a:p>
          <a:p>
            <a:r>
              <a:rPr lang="en-US" sz="1000" u="sng" dirty="0">
                <a:solidFill>
                  <a:schemeClr val="tx1"/>
                </a:solidFill>
              </a:rPr>
              <a:t>Agenda:</a:t>
            </a:r>
            <a:r>
              <a:rPr lang="en-US" sz="1000" dirty="0">
                <a:solidFill>
                  <a:schemeClr val="tx1"/>
                </a:solidFill>
              </a:rPr>
              <a:t> Discuss status of Mandiant deliverables as defined in the SOW</a:t>
            </a:r>
          </a:p>
        </p:txBody>
      </p:sp>
      <p:sp>
        <p:nvSpPr>
          <p:cNvPr id="15" name="Rectangle 14">
            <a:extLst>
              <a:ext uri="{FF2B5EF4-FFF2-40B4-BE49-F238E27FC236}">
                <a16:creationId xmlns:a16="http://schemas.microsoft.com/office/drawing/2014/main" id="{97648676-33EC-4F28-8E83-CE483BD5B4F8}"/>
              </a:ext>
            </a:extLst>
          </p:cNvPr>
          <p:cNvSpPr/>
          <p:nvPr/>
        </p:nvSpPr>
        <p:spPr>
          <a:xfrm>
            <a:off x="5903395" y="5383548"/>
            <a:ext cx="2624328" cy="88089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Steering Committee Meeting</a:t>
            </a:r>
          </a:p>
          <a:p>
            <a:r>
              <a:rPr lang="en-US" sz="1000" u="sng" dirty="0">
                <a:solidFill>
                  <a:schemeClr val="tx1"/>
                </a:solidFill>
              </a:rPr>
              <a:t>Attendees:</a:t>
            </a:r>
            <a:r>
              <a:rPr lang="en-US" sz="1000" dirty="0">
                <a:solidFill>
                  <a:schemeClr val="tx1"/>
                </a:solidFill>
              </a:rPr>
              <a:t> Steering Committee &amp; Leadership</a:t>
            </a:r>
          </a:p>
          <a:p>
            <a:r>
              <a:rPr lang="en-US" sz="1000" u="sng" dirty="0">
                <a:solidFill>
                  <a:schemeClr val="tx1"/>
                </a:solidFill>
              </a:rPr>
              <a:t>Agenda:</a:t>
            </a:r>
            <a:r>
              <a:rPr lang="en-US" sz="1000" dirty="0">
                <a:solidFill>
                  <a:schemeClr val="tx1"/>
                </a:solidFill>
              </a:rPr>
              <a:t> Discuss status of project relative to project charter definitions</a:t>
            </a:r>
          </a:p>
        </p:txBody>
      </p:sp>
      <p:sp>
        <p:nvSpPr>
          <p:cNvPr id="4" name="TextBox 3">
            <a:extLst>
              <a:ext uri="{FF2B5EF4-FFF2-40B4-BE49-F238E27FC236}">
                <a16:creationId xmlns:a16="http://schemas.microsoft.com/office/drawing/2014/main" id="{57287696-C35C-2C02-6719-D83AE021F4F9}"/>
              </a:ext>
            </a:extLst>
          </p:cNvPr>
          <p:cNvSpPr txBox="1"/>
          <p:nvPr/>
        </p:nvSpPr>
        <p:spPr>
          <a:xfrm>
            <a:off x="4590060" y="6375790"/>
            <a:ext cx="3121367" cy="286232"/>
          </a:xfrm>
          <a:prstGeom prst="rect">
            <a:avLst/>
          </a:prstGeom>
          <a:noFill/>
        </p:spPr>
        <p:txBody>
          <a:bodyPr wrap="none" rtlCol="0">
            <a:spAutoFit/>
          </a:bodyPr>
          <a:lstStyle/>
          <a:p>
            <a:pPr algn="l">
              <a:lnSpc>
                <a:spcPct val="90000"/>
              </a:lnSpc>
              <a:spcAft>
                <a:spcPts val="600"/>
              </a:spcAft>
            </a:pPr>
            <a:r>
              <a:rPr lang="en-US" sz="1400" b="0" i="0" u="none" strike="noStrike" dirty="0">
                <a:effectLst/>
                <a:latin typeface="+mj-lt"/>
              </a:rPr>
              <a:t>Mandiant Proprietary and Confidential</a:t>
            </a:r>
            <a:endParaRPr lang="en-US" sz="1400" dirty="0">
              <a:latin typeface="+mj-lt"/>
            </a:endParaRPr>
          </a:p>
        </p:txBody>
      </p:sp>
    </p:spTree>
    <p:extLst>
      <p:ext uri="{BB962C8B-B14F-4D97-AF65-F5344CB8AC3E}">
        <p14:creationId xmlns:p14="http://schemas.microsoft.com/office/powerpoint/2010/main" val="49289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D8488C-E15B-B22E-3712-68765862F760}"/>
              </a:ext>
            </a:extLst>
          </p:cNvPr>
          <p:cNvSpPr>
            <a:spLocks noGrp="1"/>
          </p:cNvSpPr>
          <p:nvPr>
            <p:ph type="body" sz="quarter" idx="19"/>
          </p:nvPr>
        </p:nvSpPr>
        <p:spPr>
          <a:xfrm>
            <a:off x="615548" y="1509845"/>
            <a:ext cx="10960904" cy="3612584"/>
          </a:xfrm>
        </p:spPr>
        <p:txBody>
          <a:bodyPr/>
          <a:lstStyle/>
          <a:p>
            <a:pPr marL="350837" indent="-342900">
              <a:buFont typeface="Arial" panose="020B0604020202020204" pitchFamily="34" charset="0"/>
              <a:buChar char="•"/>
            </a:pPr>
            <a:r>
              <a:rPr lang="en-US"/>
              <a:t>Currently scheduled Mon, Tue, Wed, Thu and Fri at 9AM Eastern </a:t>
            </a:r>
          </a:p>
          <a:p>
            <a:pPr marL="350837" indent="-342900">
              <a:buFont typeface="Arial" panose="020B0604020202020204" pitchFamily="34" charset="0"/>
              <a:buChar char="•"/>
            </a:pPr>
            <a:r>
              <a:rPr lang="en-US"/>
              <a:t>Objectives </a:t>
            </a:r>
          </a:p>
          <a:p>
            <a:pPr marL="514350" lvl="1" indent="-342900"/>
            <a:r>
              <a:rPr lang="en-US"/>
              <a:t>Review the ADO Kanban board in order to share and discuss: </a:t>
            </a:r>
          </a:p>
          <a:p>
            <a:pPr marL="738187" lvl="2" indent="-342900"/>
            <a:r>
              <a:rPr lang="en-US"/>
              <a:t>Daily updates and progress</a:t>
            </a:r>
          </a:p>
          <a:p>
            <a:pPr marL="738187" lvl="2" indent="-342900"/>
            <a:r>
              <a:rPr lang="en-US"/>
              <a:t>Next steps and priorities</a:t>
            </a:r>
          </a:p>
          <a:p>
            <a:pPr marL="738187" lvl="2" indent="-342900"/>
            <a:r>
              <a:rPr lang="en-US"/>
              <a:t>New or persistent risks, issues, or blockers</a:t>
            </a:r>
          </a:p>
          <a:p>
            <a:pPr marL="514350" lvl="1" indent="-342900"/>
            <a:r>
              <a:rPr lang="en-US"/>
              <a:t>Things that could be brought up. </a:t>
            </a:r>
          </a:p>
          <a:p>
            <a:pPr marL="738187" lvl="2" indent="-342900"/>
            <a:r>
              <a:rPr lang="en-US"/>
              <a:t>Information/updates from CommScope that could be useful to the team. </a:t>
            </a:r>
          </a:p>
          <a:p>
            <a:pPr marL="738187" lvl="2" indent="-342900"/>
            <a:r>
              <a:rPr lang="en-US"/>
              <a:t>Escalations</a:t>
            </a:r>
          </a:p>
          <a:p>
            <a:pPr marL="738187" lvl="2" indent="-342900"/>
            <a:r>
              <a:rPr lang="en-US"/>
              <a:t>Resourcing requirements/challenges</a:t>
            </a:r>
          </a:p>
          <a:p>
            <a:pPr marL="738187" lvl="2" indent="-342900"/>
            <a:r>
              <a:rPr lang="en-US"/>
              <a:t>Changes in priority </a:t>
            </a:r>
          </a:p>
        </p:txBody>
      </p:sp>
      <p:sp>
        <p:nvSpPr>
          <p:cNvPr id="3" name="Title 2">
            <a:extLst>
              <a:ext uri="{FF2B5EF4-FFF2-40B4-BE49-F238E27FC236}">
                <a16:creationId xmlns:a16="http://schemas.microsoft.com/office/drawing/2014/main" id="{5982030F-F784-B0F0-9DF9-933EF3686375}"/>
              </a:ext>
            </a:extLst>
          </p:cNvPr>
          <p:cNvSpPr>
            <a:spLocks noGrp="1"/>
          </p:cNvSpPr>
          <p:nvPr>
            <p:ph type="title"/>
          </p:nvPr>
        </p:nvSpPr>
        <p:spPr>
          <a:xfrm>
            <a:off x="599038" y="465533"/>
            <a:ext cx="10960904" cy="428123"/>
          </a:xfrm>
        </p:spPr>
        <p:txBody>
          <a:bodyPr/>
          <a:lstStyle/>
          <a:p>
            <a:r>
              <a:rPr lang="en-US">
                <a:latin typeface="Calibri" panose="020F0502020204030204" pitchFamily="34" charset="0"/>
                <a:ea typeface="Calibri" panose="020F0502020204030204" pitchFamily="34" charset="0"/>
              </a:rPr>
              <a:t>Standup Meeting Overview </a:t>
            </a:r>
          </a:p>
        </p:txBody>
      </p:sp>
      <p:sp>
        <p:nvSpPr>
          <p:cNvPr id="4" name="TextBox 3">
            <a:extLst>
              <a:ext uri="{FF2B5EF4-FFF2-40B4-BE49-F238E27FC236}">
                <a16:creationId xmlns:a16="http://schemas.microsoft.com/office/drawing/2014/main" id="{528B79DB-789E-79D1-3041-C943164D5343}"/>
              </a:ext>
            </a:extLst>
          </p:cNvPr>
          <p:cNvSpPr txBox="1"/>
          <p:nvPr/>
        </p:nvSpPr>
        <p:spPr>
          <a:xfrm>
            <a:off x="4590060" y="6375790"/>
            <a:ext cx="3121367" cy="286232"/>
          </a:xfrm>
          <a:prstGeom prst="rect">
            <a:avLst/>
          </a:prstGeom>
          <a:noFill/>
        </p:spPr>
        <p:txBody>
          <a:bodyPr wrap="none" rtlCol="0">
            <a:spAutoFit/>
          </a:bodyPr>
          <a:lstStyle/>
          <a:p>
            <a:pPr algn="l">
              <a:lnSpc>
                <a:spcPct val="90000"/>
              </a:lnSpc>
              <a:spcAft>
                <a:spcPts val="600"/>
              </a:spcAft>
            </a:pPr>
            <a:r>
              <a:rPr lang="en-US" sz="1400" b="0" i="0" u="none" strike="noStrike" dirty="0">
                <a:effectLst/>
                <a:latin typeface="+mj-lt"/>
              </a:rPr>
              <a:t>Mandiant Proprietary and Confidential</a:t>
            </a:r>
            <a:endParaRPr lang="en-US" sz="1400" dirty="0">
              <a:latin typeface="+mj-lt"/>
            </a:endParaRPr>
          </a:p>
        </p:txBody>
      </p:sp>
    </p:spTree>
    <p:extLst>
      <p:ext uri="{BB962C8B-B14F-4D97-AF65-F5344CB8AC3E}">
        <p14:creationId xmlns:p14="http://schemas.microsoft.com/office/powerpoint/2010/main" val="2414950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B4B6B895-B889-C46A-AAB5-9E3E3E01A0B3}"/>
              </a:ext>
            </a:extLst>
          </p:cNvPr>
          <p:cNvSpPr>
            <a:spLocks noGrp="1"/>
          </p:cNvSpPr>
          <p:nvPr>
            <p:ph type="body" sz="quarter" idx="31"/>
          </p:nvPr>
        </p:nvSpPr>
        <p:spPr/>
        <p:txBody>
          <a:bodyPr/>
          <a:lstStyle/>
          <a:p>
            <a:r>
              <a:rPr lang="en-US" dirty="0"/>
              <a:t>Mandiant internal kickoff</a:t>
            </a:r>
          </a:p>
        </p:txBody>
      </p:sp>
      <p:sp>
        <p:nvSpPr>
          <p:cNvPr id="44" name="Text Placeholder 43">
            <a:extLst>
              <a:ext uri="{FF2B5EF4-FFF2-40B4-BE49-F238E27FC236}">
                <a16:creationId xmlns:a16="http://schemas.microsoft.com/office/drawing/2014/main" id="{8523EB4F-28D7-0544-3DC1-E4C505B9050B}"/>
              </a:ext>
            </a:extLst>
          </p:cNvPr>
          <p:cNvSpPr>
            <a:spLocks noGrp="1"/>
          </p:cNvSpPr>
          <p:nvPr>
            <p:ph type="body" sz="quarter" idx="38"/>
          </p:nvPr>
        </p:nvSpPr>
        <p:spPr/>
        <p:txBody>
          <a:bodyPr/>
          <a:lstStyle/>
          <a:p>
            <a:r>
              <a:rPr lang="en-US" dirty="0"/>
              <a:t>ADSA and M365 Sec Assessment</a:t>
            </a:r>
          </a:p>
          <a:p>
            <a:endParaRPr lang="en-US" dirty="0"/>
          </a:p>
        </p:txBody>
      </p:sp>
      <p:sp>
        <p:nvSpPr>
          <p:cNvPr id="45" name="Text Placeholder 44">
            <a:extLst>
              <a:ext uri="{FF2B5EF4-FFF2-40B4-BE49-F238E27FC236}">
                <a16:creationId xmlns:a16="http://schemas.microsoft.com/office/drawing/2014/main" id="{8D00421A-5BCF-786D-E597-E3D6CCCEF50B}"/>
              </a:ext>
            </a:extLst>
          </p:cNvPr>
          <p:cNvSpPr>
            <a:spLocks noGrp="1"/>
          </p:cNvSpPr>
          <p:nvPr>
            <p:ph type="body" sz="quarter" idx="39"/>
          </p:nvPr>
        </p:nvSpPr>
        <p:spPr/>
        <p:txBody>
          <a:bodyPr/>
          <a:lstStyle/>
          <a:p>
            <a:endParaRPr lang="en-US"/>
          </a:p>
        </p:txBody>
      </p:sp>
      <p:sp>
        <p:nvSpPr>
          <p:cNvPr id="46" name="Text Placeholder 45">
            <a:extLst>
              <a:ext uri="{FF2B5EF4-FFF2-40B4-BE49-F238E27FC236}">
                <a16:creationId xmlns:a16="http://schemas.microsoft.com/office/drawing/2014/main" id="{54E18502-2E0D-C597-14DB-FF0F2B9715F4}"/>
              </a:ext>
            </a:extLst>
          </p:cNvPr>
          <p:cNvSpPr>
            <a:spLocks noGrp="1"/>
          </p:cNvSpPr>
          <p:nvPr>
            <p:ph type="body" sz="quarter" idx="40"/>
          </p:nvPr>
        </p:nvSpPr>
        <p:spPr/>
        <p:txBody>
          <a:bodyPr/>
          <a:lstStyle/>
          <a:p>
            <a:endParaRPr lang="en-US"/>
          </a:p>
        </p:txBody>
      </p:sp>
      <p:sp>
        <p:nvSpPr>
          <p:cNvPr id="47" name="Text Placeholder 46">
            <a:extLst>
              <a:ext uri="{FF2B5EF4-FFF2-40B4-BE49-F238E27FC236}">
                <a16:creationId xmlns:a16="http://schemas.microsoft.com/office/drawing/2014/main" id="{87089659-AE23-6B48-3636-B9A19DE8D6B2}"/>
              </a:ext>
            </a:extLst>
          </p:cNvPr>
          <p:cNvSpPr>
            <a:spLocks noGrp="1"/>
          </p:cNvSpPr>
          <p:nvPr>
            <p:ph type="body" sz="quarter" idx="41"/>
          </p:nvPr>
        </p:nvSpPr>
        <p:spPr/>
        <p:txBody>
          <a:bodyPr/>
          <a:lstStyle/>
          <a:p>
            <a:endParaRPr lang="en-US"/>
          </a:p>
        </p:txBody>
      </p:sp>
      <p:sp>
        <p:nvSpPr>
          <p:cNvPr id="48" name="Text Placeholder 47">
            <a:extLst>
              <a:ext uri="{FF2B5EF4-FFF2-40B4-BE49-F238E27FC236}">
                <a16:creationId xmlns:a16="http://schemas.microsoft.com/office/drawing/2014/main" id="{86D1BA9F-8A03-919A-0E44-F73B245DDEAA}"/>
              </a:ext>
            </a:extLst>
          </p:cNvPr>
          <p:cNvSpPr>
            <a:spLocks noGrp="1"/>
          </p:cNvSpPr>
          <p:nvPr>
            <p:ph type="body" sz="quarter" idx="42"/>
          </p:nvPr>
        </p:nvSpPr>
        <p:spPr/>
        <p:txBody>
          <a:bodyPr/>
          <a:lstStyle/>
          <a:p>
            <a:endParaRPr lang="en-US"/>
          </a:p>
        </p:txBody>
      </p:sp>
      <p:sp>
        <p:nvSpPr>
          <p:cNvPr id="36" name="Title 35">
            <a:extLst>
              <a:ext uri="{FF2B5EF4-FFF2-40B4-BE49-F238E27FC236}">
                <a16:creationId xmlns:a16="http://schemas.microsoft.com/office/drawing/2014/main" id="{02A8A355-BDF6-EE2D-3206-FFA37C5620B4}"/>
              </a:ext>
            </a:extLst>
          </p:cNvPr>
          <p:cNvSpPr>
            <a:spLocks noGrp="1"/>
          </p:cNvSpPr>
          <p:nvPr>
            <p:ph type="title"/>
          </p:nvPr>
        </p:nvSpPr>
        <p:spPr/>
        <p:txBody>
          <a:bodyPr/>
          <a:lstStyle/>
          <a:p>
            <a:r>
              <a:rPr lang="en-US" dirty="0"/>
              <a:t>Timeline</a:t>
            </a:r>
          </a:p>
        </p:txBody>
      </p:sp>
      <p:sp>
        <p:nvSpPr>
          <p:cNvPr id="41" name="Text Placeholder 40">
            <a:extLst>
              <a:ext uri="{FF2B5EF4-FFF2-40B4-BE49-F238E27FC236}">
                <a16:creationId xmlns:a16="http://schemas.microsoft.com/office/drawing/2014/main" id="{D61E5A26-2F04-9F21-A194-259A2627E7CC}"/>
              </a:ext>
            </a:extLst>
          </p:cNvPr>
          <p:cNvSpPr>
            <a:spLocks noGrp="1"/>
          </p:cNvSpPr>
          <p:nvPr>
            <p:ph type="body" sz="quarter" idx="37"/>
          </p:nvPr>
        </p:nvSpPr>
        <p:spPr/>
        <p:txBody>
          <a:bodyPr/>
          <a:lstStyle/>
          <a:p>
            <a:r>
              <a:rPr lang="en-US" dirty="0"/>
              <a:t>Set Expectations / Near Term Commitments </a:t>
            </a:r>
          </a:p>
        </p:txBody>
      </p:sp>
      <p:sp>
        <p:nvSpPr>
          <p:cNvPr id="2" name="Slide Number Placeholder 1">
            <a:extLst>
              <a:ext uri="{FF2B5EF4-FFF2-40B4-BE49-F238E27FC236}">
                <a16:creationId xmlns:a16="http://schemas.microsoft.com/office/drawing/2014/main" id="{87BA5B2B-FE1B-4F4A-9CC5-AD4B6A888F49}"/>
              </a:ext>
            </a:extLst>
          </p:cNvPr>
          <p:cNvSpPr>
            <a:spLocks noGrp="1"/>
          </p:cNvSpPr>
          <p:nvPr>
            <p:ph type="sldNum" sz="quarter" idx="4"/>
          </p:nvPr>
        </p:nvSpPr>
        <p:spPr/>
        <p:txBody>
          <a:bodyPr/>
          <a:lstStyle/>
          <a:p>
            <a:fld id="{2AE23761-D71E-484E-A406-E059CFC204B8}" type="slidenum">
              <a:rPr lang="en-US" smtClean="0"/>
              <a:pPr/>
              <a:t>15</a:t>
            </a:fld>
            <a:endParaRPr lang="en-US" dirty="0"/>
          </a:p>
        </p:txBody>
      </p:sp>
      <p:sp>
        <p:nvSpPr>
          <p:cNvPr id="61" name="Slide Number Placeholder 5">
            <a:extLst>
              <a:ext uri="{FF2B5EF4-FFF2-40B4-BE49-F238E27FC236}">
                <a16:creationId xmlns:a16="http://schemas.microsoft.com/office/drawing/2014/main" id="{920CF7DD-069E-ADCC-7F59-50A2F1725C94}"/>
              </a:ext>
            </a:extLst>
          </p:cNvPr>
          <p:cNvSpPr txBox="1">
            <a:spLocks/>
          </p:cNvSpPr>
          <p:nvPr/>
        </p:nvSpPr>
        <p:spPr>
          <a:xfrm>
            <a:off x="11472862" y="6336344"/>
            <a:ext cx="470655" cy="365125"/>
          </a:xfrm>
          <a:prstGeom prst="rect">
            <a:avLst/>
          </a:prstGeom>
        </p:spPr>
        <p:txBody>
          <a:bodyPr vert="horz" lIns="91440" tIns="45720" rIns="91440" bIns="45720" rtlCol="0" anchor="ctr"/>
          <a:lstStyle>
            <a:defPPr>
              <a:defRPr lang="en-US"/>
            </a:defPPr>
            <a:lvl1pPr marL="0" algn="r" defTabSz="914156" rtl="0" eaLnBrk="1" latinLnBrk="0" hangingPunct="1">
              <a:defRPr sz="900" kern="1200">
                <a:solidFill>
                  <a:schemeClr val="tx1"/>
                </a:solidFill>
                <a:latin typeface="+mj-lt"/>
                <a:ea typeface="+mn-ea"/>
                <a:cs typeface="+mn-cs"/>
              </a:defRPr>
            </a:lvl1pPr>
            <a:lvl2pPr marL="457077" algn="l" defTabSz="914156" rtl="0" eaLnBrk="1" latinLnBrk="0" hangingPunct="1">
              <a:defRPr sz="1799" kern="1200">
                <a:solidFill>
                  <a:schemeClr val="tx1"/>
                </a:solidFill>
                <a:latin typeface="+mn-lt"/>
                <a:ea typeface="+mn-ea"/>
                <a:cs typeface="+mn-cs"/>
              </a:defRPr>
            </a:lvl2pPr>
            <a:lvl3pPr marL="914156" algn="l" defTabSz="914156" rtl="0" eaLnBrk="1" latinLnBrk="0" hangingPunct="1">
              <a:defRPr sz="1799" kern="1200">
                <a:solidFill>
                  <a:schemeClr val="tx1"/>
                </a:solidFill>
                <a:latin typeface="+mn-lt"/>
                <a:ea typeface="+mn-ea"/>
                <a:cs typeface="+mn-cs"/>
              </a:defRPr>
            </a:lvl3pPr>
            <a:lvl4pPr marL="1371234" algn="l" defTabSz="914156" rtl="0" eaLnBrk="1" latinLnBrk="0" hangingPunct="1">
              <a:defRPr sz="1799" kern="1200">
                <a:solidFill>
                  <a:schemeClr val="tx1"/>
                </a:solidFill>
                <a:latin typeface="+mn-lt"/>
                <a:ea typeface="+mn-ea"/>
                <a:cs typeface="+mn-cs"/>
              </a:defRPr>
            </a:lvl4pPr>
            <a:lvl5pPr marL="1828312" algn="l" defTabSz="914156" rtl="0" eaLnBrk="1" latinLnBrk="0" hangingPunct="1">
              <a:defRPr sz="1799" kern="1200">
                <a:solidFill>
                  <a:schemeClr val="tx1"/>
                </a:solidFill>
                <a:latin typeface="+mn-lt"/>
                <a:ea typeface="+mn-ea"/>
                <a:cs typeface="+mn-cs"/>
              </a:defRPr>
            </a:lvl5pPr>
            <a:lvl6pPr marL="2285389" algn="l" defTabSz="914156" rtl="0" eaLnBrk="1" latinLnBrk="0" hangingPunct="1">
              <a:defRPr sz="1799" kern="1200">
                <a:solidFill>
                  <a:schemeClr val="tx1"/>
                </a:solidFill>
                <a:latin typeface="+mn-lt"/>
                <a:ea typeface="+mn-ea"/>
                <a:cs typeface="+mn-cs"/>
              </a:defRPr>
            </a:lvl6pPr>
            <a:lvl7pPr marL="2742468" algn="l" defTabSz="914156" rtl="0" eaLnBrk="1" latinLnBrk="0" hangingPunct="1">
              <a:defRPr sz="1799" kern="1200">
                <a:solidFill>
                  <a:schemeClr val="tx1"/>
                </a:solidFill>
                <a:latin typeface="+mn-lt"/>
                <a:ea typeface="+mn-ea"/>
                <a:cs typeface="+mn-cs"/>
              </a:defRPr>
            </a:lvl7pPr>
            <a:lvl8pPr marL="3199546" algn="l" defTabSz="914156" rtl="0" eaLnBrk="1" latinLnBrk="0" hangingPunct="1">
              <a:defRPr sz="1799" kern="1200">
                <a:solidFill>
                  <a:schemeClr val="tx1"/>
                </a:solidFill>
                <a:latin typeface="+mn-lt"/>
                <a:ea typeface="+mn-ea"/>
                <a:cs typeface="+mn-cs"/>
              </a:defRPr>
            </a:lvl8pPr>
            <a:lvl9pPr marL="3656625" algn="l" defTabSz="914156" rtl="0" eaLnBrk="1" latinLnBrk="0" hangingPunct="1">
              <a:defRPr sz="1799" kern="1200">
                <a:solidFill>
                  <a:schemeClr val="tx1"/>
                </a:solidFill>
                <a:latin typeface="+mn-lt"/>
                <a:ea typeface="+mn-ea"/>
                <a:cs typeface="+mn-cs"/>
              </a:defRPr>
            </a:lvl9pPr>
          </a:lstStyle>
          <a:p>
            <a:fld id="{2AE23761-D71E-484E-A406-E059CFC204B8}" type="slidenum">
              <a:rPr lang="en-US" smtClean="0"/>
              <a:pPr/>
              <a:t>15</a:t>
            </a:fld>
            <a:endParaRPr lang="en-US" dirty="0"/>
          </a:p>
        </p:txBody>
      </p:sp>
      <p:sp>
        <p:nvSpPr>
          <p:cNvPr id="5" name="TextBox 4">
            <a:extLst>
              <a:ext uri="{FF2B5EF4-FFF2-40B4-BE49-F238E27FC236}">
                <a16:creationId xmlns:a16="http://schemas.microsoft.com/office/drawing/2014/main" id="{A306CE39-6E4E-5FC3-1BEA-DB84A3079E9B}"/>
              </a:ext>
            </a:extLst>
          </p:cNvPr>
          <p:cNvSpPr txBox="1"/>
          <p:nvPr/>
        </p:nvSpPr>
        <p:spPr>
          <a:xfrm>
            <a:off x="703044" y="1792025"/>
            <a:ext cx="1473968" cy="307777"/>
          </a:xfrm>
          <a:prstGeom prst="rect">
            <a:avLst/>
          </a:prstGeom>
          <a:noFill/>
        </p:spPr>
        <p:txBody>
          <a:bodyPr wrap="square" lIns="0" rtlCol="0">
            <a:spAutoFit/>
          </a:bodyPr>
          <a:lstStyle/>
          <a:p>
            <a:pPr algn="r">
              <a:spcBef>
                <a:spcPts val="600"/>
              </a:spcBef>
            </a:pPr>
            <a:r>
              <a:rPr lang="en-US" sz="1400" dirty="0">
                <a:solidFill>
                  <a:schemeClr val="accent5"/>
                </a:solidFill>
                <a:latin typeface="Barlow SemiBold" pitchFamily="2" charset="77"/>
              </a:rPr>
              <a:t>July 5</a:t>
            </a:r>
          </a:p>
        </p:txBody>
      </p:sp>
      <p:sp>
        <p:nvSpPr>
          <p:cNvPr id="6" name="TextBox 5">
            <a:extLst>
              <a:ext uri="{FF2B5EF4-FFF2-40B4-BE49-F238E27FC236}">
                <a16:creationId xmlns:a16="http://schemas.microsoft.com/office/drawing/2014/main" id="{C9234E93-E4EB-2311-9AC1-FB409706AA6E}"/>
              </a:ext>
            </a:extLst>
          </p:cNvPr>
          <p:cNvSpPr txBox="1"/>
          <p:nvPr/>
        </p:nvSpPr>
        <p:spPr>
          <a:xfrm>
            <a:off x="2542558" y="1802260"/>
            <a:ext cx="1473968" cy="307777"/>
          </a:xfrm>
          <a:prstGeom prst="rect">
            <a:avLst/>
          </a:prstGeom>
          <a:noFill/>
        </p:spPr>
        <p:txBody>
          <a:bodyPr wrap="square" lIns="0" rtlCol="0">
            <a:spAutoFit/>
          </a:bodyPr>
          <a:lstStyle/>
          <a:p>
            <a:pPr algn="r">
              <a:spcBef>
                <a:spcPts val="600"/>
              </a:spcBef>
            </a:pPr>
            <a:r>
              <a:rPr lang="en-US" sz="1400" dirty="0">
                <a:solidFill>
                  <a:schemeClr val="accent5"/>
                </a:solidFill>
                <a:latin typeface="Barlow SemiBold" pitchFamily="2" charset="77"/>
              </a:rPr>
              <a:t>July 24</a:t>
            </a:r>
          </a:p>
        </p:txBody>
      </p:sp>
      <p:sp>
        <p:nvSpPr>
          <p:cNvPr id="7" name="TextBox 6">
            <a:extLst>
              <a:ext uri="{FF2B5EF4-FFF2-40B4-BE49-F238E27FC236}">
                <a16:creationId xmlns:a16="http://schemas.microsoft.com/office/drawing/2014/main" id="{20A0D854-A118-35BC-78AD-78338AD07529}"/>
              </a:ext>
            </a:extLst>
          </p:cNvPr>
          <p:cNvSpPr txBox="1"/>
          <p:nvPr/>
        </p:nvSpPr>
        <p:spPr>
          <a:xfrm>
            <a:off x="6236462" y="1792024"/>
            <a:ext cx="1473968"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8" name="TextBox 7">
            <a:extLst>
              <a:ext uri="{FF2B5EF4-FFF2-40B4-BE49-F238E27FC236}">
                <a16:creationId xmlns:a16="http://schemas.microsoft.com/office/drawing/2014/main" id="{328CDA0E-02E4-8EDF-DA89-4A8B0E679934}"/>
              </a:ext>
            </a:extLst>
          </p:cNvPr>
          <p:cNvSpPr txBox="1"/>
          <p:nvPr/>
        </p:nvSpPr>
        <p:spPr>
          <a:xfrm>
            <a:off x="4396948" y="1794681"/>
            <a:ext cx="1473968"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9" name="TextBox 8">
            <a:extLst>
              <a:ext uri="{FF2B5EF4-FFF2-40B4-BE49-F238E27FC236}">
                <a16:creationId xmlns:a16="http://schemas.microsoft.com/office/drawing/2014/main" id="{1BEB13FC-5AEF-2391-153A-1BDF55B0322E}"/>
              </a:ext>
            </a:extLst>
          </p:cNvPr>
          <p:cNvSpPr txBox="1"/>
          <p:nvPr/>
        </p:nvSpPr>
        <p:spPr>
          <a:xfrm>
            <a:off x="9833288" y="1790534"/>
            <a:ext cx="1473968"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10" name="TextBox 9">
            <a:extLst>
              <a:ext uri="{FF2B5EF4-FFF2-40B4-BE49-F238E27FC236}">
                <a16:creationId xmlns:a16="http://schemas.microsoft.com/office/drawing/2014/main" id="{5FFC6EFD-B728-7419-2535-A9BE0BEB670C}"/>
              </a:ext>
            </a:extLst>
          </p:cNvPr>
          <p:cNvSpPr txBox="1"/>
          <p:nvPr/>
        </p:nvSpPr>
        <p:spPr>
          <a:xfrm>
            <a:off x="8034875" y="1802259"/>
            <a:ext cx="1473968"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Tree>
    <p:extLst>
      <p:ext uri="{BB962C8B-B14F-4D97-AF65-F5344CB8AC3E}">
        <p14:creationId xmlns:p14="http://schemas.microsoft.com/office/powerpoint/2010/main" val="1469671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153B7D-6276-D944-ACC6-892168645BC3}"/>
              </a:ext>
            </a:extLst>
          </p:cNvPr>
          <p:cNvSpPr>
            <a:spLocks noGrp="1"/>
          </p:cNvSpPr>
          <p:nvPr>
            <p:ph type="body" sz="quarter" idx="19"/>
          </p:nvPr>
        </p:nvSpPr>
        <p:spPr/>
        <p:txBody>
          <a:bodyPr vert="horz" lIns="0" tIns="45720" rIns="91440" bIns="45720" rtlCol="0" anchor="t">
            <a:noAutofit/>
          </a:bodyPr>
          <a:lstStyle/>
          <a:p>
            <a:r>
              <a:rPr lang="en-US">
                <a:latin typeface="Calibri"/>
                <a:ea typeface="Calibri"/>
                <a:cs typeface="Calibri"/>
              </a:rPr>
              <a:t>CAPTURE NEXT STEPS:</a:t>
            </a:r>
            <a:endParaRPr lang="en-US"/>
          </a:p>
        </p:txBody>
      </p:sp>
      <p:sp>
        <p:nvSpPr>
          <p:cNvPr id="3" name="Title 2">
            <a:extLst>
              <a:ext uri="{FF2B5EF4-FFF2-40B4-BE49-F238E27FC236}">
                <a16:creationId xmlns:a16="http://schemas.microsoft.com/office/drawing/2014/main" id="{BCBE5E3B-6AC4-429E-AAE4-B6E81F68D646}"/>
              </a:ext>
            </a:extLst>
          </p:cNvPr>
          <p:cNvSpPr>
            <a:spLocks noGrp="1"/>
          </p:cNvSpPr>
          <p:nvPr>
            <p:ph type="title"/>
          </p:nvPr>
        </p:nvSpPr>
        <p:spPr/>
        <p:txBody>
          <a:bodyPr/>
          <a:lstStyle/>
          <a:p>
            <a:r>
              <a:rPr lang="en-US"/>
              <a:t>Next Steps</a:t>
            </a:r>
          </a:p>
        </p:txBody>
      </p:sp>
      <p:sp>
        <p:nvSpPr>
          <p:cNvPr id="4" name="TextBox 3">
            <a:extLst>
              <a:ext uri="{FF2B5EF4-FFF2-40B4-BE49-F238E27FC236}">
                <a16:creationId xmlns:a16="http://schemas.microsoft.com/office/drawing/2014/main" id="{A6B5DEF5-0DA9-A95E-32C7-D69755604934}"/>
              </a:ext>
            </a:extLst>
          </p:cNvPr>
          <p:cNvSpPr txBox="1"/>
          <p:nvPr/>
        </p:nvSpPr>
        <p:spPr>
          <a:xfrm>
            <a:off x="4590060" y="6375790"/>
            <a:ext cx="3121367" cy="286232"/>
          </a:xfrm>
          <a:prstGeom prst="rect">
            <a:avLst/>
          </a:prstGeom>
          <a:noFill/>
        </p:spPr>
        <p:txBody>
          <a:bodyPr wrap="none" rtlCol="0">
            <a:spAutoFit/>
          </a:bodyPr>
          <a:lstStyle/>
          <a:p>
            <a:pPr algn="l">
              <a:lnSpc>
                <a:spcPct val="90000"/>
              </a:lnSpc>
              <a:spcAft>
                <a:spcPts val="600"/>
              </a:spcAft>
            </a:pPr>
            <a:r>
              <a:rPr lang="en-US" sz="1400" b="0" i="0" u="none" strike="noStrike" dirty="0">
                <a:effectLst/>
                <a:latin typeface="+mj-lt"/>
              </a:rPr>
              <a:t>Mandiant Proprietary and Confidential</a:t>
            </a:r>
            <a:endParaRPr lang="en-US" sz="1400" dirty="0">
              <a:latin typeface="+mj-lt"/>
            </a:endParaRPr>
          </a:p>
        </p:txBody>
      </p:sp>
    </p:spTree>
    <p:extLst>
      <p:ext uri="{BB962C8B-B14F-4D97-AF65-F5344CB8AC3E}">
        <p14:creationId xmlns:p14="http://schemas.microsoft.com/office/powerpoint/2010/main" val="2946699966"/>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066E14-F2C5-CCD6-4EBE-D23414EB5E61}"/>
              </a:ext>
            </a:extLst>
          </p:cNvPr>
          <p:cNvSpPr>
            <a:spLocks noGrp="1"/>
          </p:cNvSpPr>
          <p:nvPr>
            <p:ph type="body" sz="quarter" idx="23"/>
          </p:nvPr>
        </p:nvSpPr>
        <p:spPr/>
        <p:txBody>
          <a:bodyPr/>
          <a:lstStyle/>
          <a:p>
            <a:r>
              <a:rPr lang="en-US">
                <a:latin typeface="Calibri"/>
                <a:ea typeface="Calibri"/>
                <a:cs typeface="Calibri"/>
              </a:rPr>
              <a:t>Taken from a deck that was presented in May '23</a:t>
            </a:r>
            <a:endParaRPr lang="en-US"/>
          </a:p>
        </p:txBody>
      </p:sp>
      <p:sp>
        <p:nvSpPr>
          <p:cNvPr id="3" name="Title 2">
            <a:extLst>
              <a:ext uri="{FF2B5EF4-FFF2-40B4-BE49-F238E27FC236}">
                <a16:creationId xmlns:a16="http://schemas.microsoft.com/office/drawing/2014/main" id="{C9834CCC-6F62-23C3-29E2-F61AB10EFF4F}"/>
              </a:ext>
            </a:extLst>
          </p:cNvPr>
          <p:cNvSpPr>
            <a:spLocks noGrp="1"/>
          </p:cNvSpPr>
          <p:nvPr>
            <p:ph type="title"/>
          </p:nvPr>
        </p:nvSpPr>
        <p:spPr/>
        <p:txBody>
          <a:bodyPr/>
          <a:lstStyle/>
          <a:p>
            <a:r>
              <a:rPr lang="en-US">
                <a:ea typeface="Calibri"/>
                <a:cs typeface="Calibri"/>
              </a:rPr>
              <a:t>Backup slides</a:t>
            </a:r>
            <a:endParaRPr lang="en-US"/>
          </a:p>
        </p:txBody>
      </p:sp>
      <p:pic>
        <p:nvPicPr>
          <p:cNvPr id="4" name="Picture 4" descr="A picture containing text, screenshot, number, font&#10;&#10;Description automatically generated">
            <a:extLst>
              <a:ext uri="{FF2B5EF4-FFF2-40B4-BE49-F238E27FC236}">
                <a16:creationId xmlns:a16="http://schemas.microsoft.com/office/drawing/2014/main" id="{C306186A-1E3D-0396-B4C6-4FA38433E107}"/>
              </a:ext>
            </a:extLst>
          </p:cNvPr>
          <p:cNvPicPr>
            <a:picLocks noChangeAspect="1"/>
          </p:cNvPicPr>
          <p:nvPr/>
        </p:nvPicPr>
        <p:blipFill>
          <a:blip r:embed="rId2"/>
          <a:stretch>
            <a:fillRect/>
          </a:stretch>
        </p:blipFill>
        <p:spPr>
          <a:xfrm>
            <a:off x="1552217" y="1420627"/>
            <a:ext cx="8776995" cy="4761506"/>
          </a:xfrm>
          <a:prstGeom prst="rect">
            <a:avLst/>
          </a:prstGeom>
        </p:spPr>
      </p:pic>
      <p:sp>
        <p:nvSpPr>
          <p:cNvPr id="5" name="TextBox 4">
            <a:extLst>
              <a:ext uri="{FF2B5EF4-FFF2-40B4-BE49-F238E27FC236}">
                <a16:creationId xmlns:a16="http://schemas.microsoft.com/office/drawing/2014/main" id="{7AC610DB-CF50-693E-8439-DE5499FDE6E2}"/>
              </a:ext>
            </a:extLst>
          </p:cNvPr>
          <p:cNvSpPr txBox="1"/>
          <p:nvPr/>
        </p:nvSpPr>
        <p:spPr>
          <a:xfrm>
            <a:off x="4590060" y="6375790"/>
            <a:ext cx="3121367" cy="286232"/>
          </a:xfrm>
          <a:prstGeom prst="rect">
            <a:avLst/>
          </a:prstGeom>
          <a:noFill/>
        </p:spPr>
        <p:txBody>
          <a:bodyPr wrap="none" rtlCol="0">
            <a:spAutoFit/>
          </a:bodyPr>
          <a:lstStyle/>
          <a:p>
            <a:pPr algn="l">
              <a:lnSpc>
                <a:spcPct val="90000"/>
              </a:lnSpc>
              <a:spcAft>
                <a:spcPts val="600"/>
              </a:spcAft>
            </a:pPr>
            <a:r>
              <a:rPr lang="en-US" sz="1400" b="0" i="0" u="none" strike="noStrike" dirty="0">
                <a:effectLst/>
                <a:latin typeface="+mj-lt"/>
              </a:rPr>
              <a:t>Mandiant Proprietary and Confidential</a:t>
            </a:r>
            <a:endParaRPr lang="en-US" sz="1400" dirty="0">
              <a:latin typeface="+mj-lt"/>
            </a:endParaRPr>
          </a:p>
        </p:txBody>
      </p:sp>
    </p:spTree>
    <p:extLst>
      <p:ext uri="{BB962C8B-B14F-4D97-AF65-F5344CB8AC3E}">
        <p14:creationId xmlns:p14="http://schemas.microsoft.com/office/powerpoint/2010/main" val="1286391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D10D9E-2356-AA73-7EDA-25444CF9EE5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663101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B2D2B03A-2422-1731-9BA9-213F7341DDC4}"/>
              </a:ext>
            </a:extLst>
          </p:cNvPr>
          <p:cNvSpPr>
            <a:spLocks noGrp="1"/>
          </p:cNvSpPr>
          <p:nvPr>
            <p:ph type="body" sz="quarter" idx="19"/>
          </p:nvPr>
        </p:nvSpPr>
        <p:spPr/>
        <p:txBody>
          <a:bodyPr/>
          <a:lstStyle/>
          <a:p>
            <a:pPr lvl="1"/>
            <a:r>
              <a:rPr lang="en-US"/>
              <a:t>Mandiant Team</a:t>
            </a:r>
            <a:endParaRPr lang="en-US" dirty="0"/>
          </a:p>
          <a:p>
            <a:pPr lvl="1"/>
            <a:r>
              <a:rPr lang="en-US" dirty="0"/>
              <a:t>Recap of CommScope engagement – Phase 1</a:t>
            </a:r>
          </a:p>
          <a:p>
            <a:pPr lvl="1"/>
            <a:r>
              <a:rPr lang="en-US" dirty="0"/>
              <a:t>Phase 2:</a:t>
            </a:r>
          </a:p>
          <a:p>
            <a:pPr lvl="2"/>
            <a:r>
              <a:rPr lang="en-US" dirty="0"/>
              <a:t>SoW Review/Status</a:t>
            </a:r>
          </a:p>
          <a:p>
            <a:pPr lvl="2"/>
            <a:r>
              <a:rPr lang="en-US" dirty="0"/>
              <a:t>Six Streams</a:t>
            </a:r>
          </a:p>
          <a:p>
            <a:pPr lvl="2"/>
            <a:r>
              <a:rPr lang="en-US" dirty="0"/>
              <a:t>Current Status</a:t>
            </a:r>
          </a:p>
          <a:p>
            <a:pPr lvl="2"/>
            <a:r>
              <a:rPr lang="en-US" dirty="0"/>
              <a:t>Mandiant Meeting Schedules</a:t>
            </a:r>
          </a:p>
          <a:p>
            <a:pPr lvl="2"/>
            <a:r>
              <a:rPr lang="en-US" dirty="0"/>
              <a:t>Expectations / Commitments / Timeline </a:t>
            </a:r>
          </a:p>
          <a:p>
            <a:pPr lvl="1"/>
            <a:r>
              <a:rPr lang="en-US" dirty="0"/>
              <a:t>Next Steps</a:t>
            </a:r>
          </a:p>
        </p:txBody>
      </p:sp>
      <p:sp>
        <p:nvSpPr>
          <p:cNvPr id="25" name="Title 24">
            <a:extLst>
              <a:ext uri="{FF2B5EF4-FFF2-40B4-BE49-F238E27FC236}">
                <a16:creationId xmlns:a16="http://schemas.microsoft.com/office/drawing/2014/main" id="{060956CC-B67D-1C51-3AF8-6B0AEFB45F46}"/>
              </a:ext>
            </a:extLst>
          </p:cNvPr>
          <p:cNvSpPr>
            <a:spLocks noGrp="1"/>
          </p:cNvSpPr>
          <p:nvPr>
            <p:ph type="title"/>
          </p:nvPr>
        </p:nvSpPr>
        <p:spPr/>
        <p:txBody>
          <a:bodyPr/>
          <a:lstStyle/>
          <a:p>
            <a:r>
              <a:rPr lang="en-US" dirty="0"/>
              <a:t>Agenda</a:t>
            </a:r>
          </a:p>
        </p:txBody>
      </p:sp>
      <p:sp>
        <p:nvSpPr>
          <p:cNvPr id="2" name="TextBox 1">
            <a:extLst>
              <a:ext uri="{FF2B5EF4-FFF2-40B4-BE49-F238E27FC236}">
                <a16:creationId xmlns:a16="http://schemas.microsoft.com/office/drawing/2014/main" id="{31F8318F-FCA0-FEFC-DFD8-91E7E9CF0BC3}"/>
              </a:ext>
            </a:extLst>
          </p:cNvPr>
          <p:cNvSpPr txBox="1"/>
          <p:nvPr/>
        </p:nvSpPr>
        <p:spPr>
          <a:xfrm>
            <a:off x="4590060" y="6375790"/>
            <a:ext cx="3121367" cy="286232"/>
          </a:xfrm>
          <a:prstGeom prst="rect">
            <a:avLst/>
          </a:prstGeom>
          <a:noFill/>
        </p:spPr>
        <p:txBody>
          <a:bodyPr wrap="none" rtlCol="0">
            <a:spAutoFit/>
          </a:bodyPr>
          <a:lstStyle/>
          <a:p>
            <a:pPr algn="l">
              <a:lnSpc>
                <a:spcPct val="90000"/>
              </a:lnSpc>
              <a:spcAft>
                <a:spcPts val="600"/>
              </a:spcAft>
            </a:pPr>
            <a:r>
              <a:rPr lang="en-US" sz="1400" b="0" i="0" u="none" strike="noStrike" dirty="0">
                <a:effectLst/>
                <a:latin typeface="+mj-lt"/>
              </a:rPr>
              <a:t>Mandiant Proprietary and Confidential</a:t>
            </a:r>
            <a:endParaRPr lang="en-US" sz="1400" dirty="0">
              <a:latin typeface="+mj-lt"/>
            </a:endParaRPr>
          </a:p>
        </p:txBody>
      </p:sp>
    </p:spTree>
    <p:extLst>
      <p:ext uri="{BB962C8B-B14F-4D97-AF65-F5344CB8AC3E}">
        <p14:creationId xmlns:p14="http://schemas.microsoft.com/office/powerpoint/2010/main" val="356514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4395B3-5561-801A-37F0-C663D1F17FBC}"/>
              </a:ext>
            </a:extLst>
          </p:cNvPr>
          <p:cNvSpPr>
            <a:spLocks noGrp="1"/>
          </p:cNvSpPr>
          <p:nvPr>
            <p:ph type="sldNum" sz="quarter" idx="4"/>
          </p:nvPr>
        </p:nvSpPr>
        <p:spPr/>
        <p:txBody>
          <a:bodyPr/>
          <a:lstStyle/>
          <a:p>
            <a:fld id="{2AE23761-D71E-484E-A406-E059CFC204B8}" type="slidenum">
              <a:rPr lang="en-US" smtClean="0"/>
              <a:pPr/>
              <a:t>3</a:t>
            </a:fld>
            <a:endParaRPr lang="en-US" dirty="0"/>
          </a:p>
        </p:txBody>
      </p:sp>
      <p:sp>
        <p:nvSpPr>
          <p:cNvPr id="4" name="Title 3">
            <a:extLst>
              <a:ext uri="{FF2B5EF4-FFF2-40B4-BE49-F238E27FC236}">
                <a16:creationId xmlns:a16="http://schemas.microsoft.com/office/drawing/2014/main" id="{94432328-CE13-D1CF-E1C7-267237FB6804}"/>
              </a:ext>
            </a:extLst>
          </p:cNvPr>
          <p:cNvSpPr>
            <a:spLocks noGrp="1"/>
          </p:cNvSpPr>
          <p:nvPr>
            <p:ph type="title"/>
          </p:nvPr>
        </p:nvSpPr>
        <p:spPr/>
        <p:txBody>
          <a:bodyPr/>
          <a:lstStyle/>
          <a:p>
            <a:r>
              <a:rPr lang="en-US" dirty="0"/>
              <a:t>Mandiant Team</a:t>
            </a:r>
          </a:p>
        </p:txBody>
      </p:sp>
      <p:graphicFrame>
        <p:nvGraphicFramePr>
          <p:cNvPr id="8" name="Diagram 7">
            <a:extLst>
              <a:ext uri="{FF2B5EF4-FFF2-40B4-BE49-F238E27FC236}">
                <a16:creationId xmlns:a16="http://schemas.microsoft.com/office/drawing/2014/main" id="{F735F071-76A9-F64F-9D20-1DCCB7C79917}"/>
              </a:ext>
            </a:extLst>
          </p:cNvPr>
          <p:cNvGraphicFramePr/>
          <p:nvPr>
            <p:extLst>
              <p:ext uri="{D42A27DB-BD31-4B8C-83A1-F6EECF244321}">
                <p14:modId xmlns:p14="http://schemas.microsoft.com/office/powerpoint/2010/main" val="4033178658"/>
              </p:ext>
            </p:extLst>
          </p:nvPr>
        </p:nvGraphicFramePr>
        <p:xfrm>
          <a:off x="547232" y="1282802"/>
          <a:ext cx="1116095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32088CC9-FE34-585D-326B-E991617E1E36}"/>
              </a:ext>
            </a:extLst>
          </p:cNvPr>
          <p:cNvSpPr txBox="1"/>
          <p:nvPr/>
        </p:nvSpPr>
        <p:spPr>
          <a:xfrm>
            <a:off x="4567026" y="6604634"/>
            <a:ext cx="3121367" cy="286232"/>
          </a:xfrm>
          <a:prstGeom prst="rect">
            <a:avLst/>
          </a:prstGeom>
          <a:noFill/>
        </p:spPr>
        <p:txBody>
          <a:bodyPr wrap="none" rtlCol="0">
            <a:spAutoFit/>
          </a:bodyPr>
          <a:lstStyle/>
          <a:p>
            <a:pPr algn="l">
              <a:lnSpc>
                <a:spcPct val="90000"/>
              </a:lnSpc>
              <a:spcAft>
                <a:spcPts val="600"/>
              </a:spcAft>
            </a:pPr>
            <a:r>
              <a:rPr lang="en-US" sz="1400" b="0" i="0" u="none" strike="noStrike" dirty="0">
                <a:effectLst/>
                <a:latin typeface="+mj-lt"/>
              </a:rPr>
              <a:t>Mandiant Proprietary and Confidential</a:t>
            </a:r>
            <a:endParaRPr lang="en-US" sz="1400" dirty="0">
              <a:latin typeface="+mj-lt"/>
            </a:endParaRPr>
          </a:p>
        </p:txBody>
      </p:sp>
    </p:spTree>
    <p:extLst>
      <p:ext uri="{BB962C8B-B14F-4D97-AF65-F5344CB8AC3E}">
        <p14:creationId xmlns:p14="http://schemas.microsoft.com/office/powerpoint/2010/main" val="926375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945ABD-36BF-40DE-BAEE-4F66C7EBC6EE}"/>
              </a:ext>
            </a:extLst>
          </p:cNvPr>
          <p:cNvSpPr>
            <a:spLocks noGrp="1"/>
          </p:cNvSpPr>
          <p:nvPr>
            <p:ph type="title"/>
          </p:nvPr>
        </p:nvSpPr>
        <p:spPr/>
        <p:txBody>
          <a:bodyPr/>
          <a:lstStyle/>
          <a:p>
            <a:r>
              <a:rPr lang="en-US" dirty="0"/>
              <a:t>CommScope Recap</a:t>
            </a:r>
          </a:p>
        </p:txBody>
      </p:sp>
      <p:sp>
        <p:nvSpPr>
          <p:cNvPr id="2" name="Slide Number Placeholder 1">
            <a:extLst>
              <a:ext uri="{FF2B5EF4-FFF2-40B4-BE49-F238E27FC236}">
                <a16:creationId xmlns:a16="http://schemas.microsoft.com/office/drawing/2014/main" id="{11A07994-C0BB-4BF2-A826-9B4221F7B801}"/>
              </a:ext>
            </a:extLst>
          </p:cNvPr>
          <p:cNvSpPr>
            <a:spLocks noGrp="1"/>
          </p:cNvSpPr>
          <p:nvPr>
            <p:ph type="sldNum" sz="quarter" idx="4"/>
          </p:nvPr>
        </p:nvSpPr>
        <p:spPr/>
        <p:txBody>
          <a:bodyPr/>
          <a:lstStyle/>
          <a:p>
            <a:fld id="{2AE23761-D71E-484E-A406-E059CFC204B8}" type="slidenum">
              <a:rPr lang="en-US" smtClean="0"/>
              <a:pPr/>
              <a:t>4</a:t>
            </a:fld>
            <a:endParaRPr lang="en-US" dirty="0"/>
          </a:p>
        </p:txBody>
      </p:sp>
    </p:spTree>
    <p:extLst>
      <p:ext uri="{BB962C8B-B14F-4D97-AF65-F5344CB8AC3E}">
        <p14:creationId xmlns:p14="http://schemas.microsoft.com/office/powerpoint/2010/main" val="4200811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0FF038D6-A483-6121-B4A8-401982599510}"/>
              </a:ext>
            </a:extLst>
          </p:cNvPr>
          <p:cNvSpPr>
            <a:spLocks noGrp="1"/>
          </p:cNvSpPr>
          <p:nvPr>
            <p:ph type="body" sz="quarter" idx="19"/>
          </p:nvPr>
        </p:nvSpPr>
        <p:spPr/>
        <p:txBody>
          <a:bodyPr/>
          <a:lstStyle/>
          <a:p>
            <a:pPr marL="0" indent="0">
              <a:buNone/>
            </a:pPr>
            <a:r>
              <a:rPr lang="en-US">
                <a:solidFill>
                  <a:schemeClr val="tx1"/>
                </a:solidFill>
              </a:rPr>
              <a:t>February – March 2023</a:t>
            </a:r>
          </a:p>
        </p:txBody>
      </p:sp>
      <p:sp>
        <p:nvSpPr>
          <p:cNvPr id="2" name="Slide Number Placeholder 1">
            <a:extLst>
              <a:ext uri="{FF2B5EF4-FFF2-40B4-BE49-F238E27FC236}">
                <a16:creationId xmlns:a16="http://schemas.microsoft.com/office/drawing/2014/main" id="{E4BCABDC-E585-EDF9-48EF-F5389EEBF32B}"/>
              </a:ext>
            </a:extLst>
          </p:cNvPr>
          <p:cNvSpPr>
            <a:spLocks noGrp="1"/>
          </p:cNvSpPr>
          <p:nvPr>
            <p:ph type="sldNum" sz="quarter" idx="4"/>
          </p:nvPr>
        </p:nvSpPr>
        <p:spPr/>
        <p:txBody>
          <a:bodyPr/>
          <a:lstStyle/>
          <a:p>
            <a:fld id="{2AE23761-D71E-484E-A406-E059CFC204B8}" type="slidenum">
              <a:rPr lang="en-US" smtClean="0"/>
              <a:pPr/>
              <a:t>5</a:t>
            </a:fld>
            <a:endParaRPr lang="en-US"/>
          </a:p>
        </p:txBody>
      </p:sp>
      <p:sp>
        <p:nvSpPr>
          <p:cNvPr id="25" name="Title 24">
            <a:extLst>
              <a:ext uri="{FF2B5EF4-FFF2-40B4-BE49-F238E27FC236}">
                <a16:creationId xmlns:a16="http://schemas.microsoft.com/office/drawing/2014/main" id="{B30CDDA6-C3AC-B088-168F-3D864D2617B5}"/>
              </a:ext>
            </a:extLst>
          </p:cNvPr>
          <p:cNvSpPr>
            <a:spLocks noGrp="1"/>
          </p:cNvSpPr>
          <p:nvPr>
            <p:ph type="title"/>
          </p:nvPr>
        </p:nvSpPr>
        <p:spPr/>
        <p:txBody>
          <a:bodyPr/>
          <a:lstStyle/>
          <a:p>
            <a:r>
              <a:rPr lang="en-US"/>
              <a:t>Attack Lifecyle</a:t>
            </a:r>
          </a:p>
        </p:txBody>
      </p:sp>
      <p:grpSp>
        <p:nvGrpSpPr>
          <p:cNvPr id="38" name="Group 37">
            <a:extLst>
              <a:ext uri="{FF2B5EF4-FFF2-40B4-BE49-F238E27FC236}">
                <a16:creationId xmlns:a16="http://schemas.microsoft.com/office/drawing/2014/main" id="{D1A114F7-2D72-41AD-D16D-4E978D80DC5F}"/>
              </a:ext>
            </a:extLst>
          </p:cNvPr>
          <p:cNvGrpSpPr/>
          <p:nvPr/>
        </p:nvGrpSpPr>
        <p:grpSpPr>
          <a:xfrm>
            <a:off x="1337809" y="1665826"/>
            <a:ext cx="9516381" cy="3201773"/>
            <a:chOff x="599038" y="1310284"/>
            <a:chExt cx="10714685" cy="3604941"/>
          </a:xfrm>
        </p:grpSpPr>
        <p:grpSp>
          <p:nvGrpSpPr>
            <p:cNvPr id="36" name="Group 35">
              <a:extLst>
                <a:ext uri="{FF2B5EF4-FFF2-40B4-BE49-F238E27FC236}">
                  <a16:creationId xmlns:a16="http://schemas.microsoft.com/office/drawing/2014/main" id="{EB9F55FE-13A7-7BC4-0ED1-2CAC9655CA89}"/>
                </a:ext>
              </a:extLst>
            </p:cNvPr>
            <p:cNvGrpSpPr/>
            <p:nvPr/>
          </p:nvGrpSpPr>
          <p:grpSpPr>
            <a:xfrm>
              <a:off x="599038" y="1820042"/>
              <a:ext cx="10714685" cy="2499864"/>
              <a:chOff x="599038" y="1820042"/>
              <a:chExt cx="10714685" cy="2499864"/>
            </a:xfrm>
          </p:grpSpPr>
          <p:pic>
            <p:nvPicPr>
              <p:cNvPr id="3" name="Graphic 2">
                <a:extLst>
                  <a:ext uri="{FF2B5EF4-FFF2-40B4-BE49-F238E27FC236}">
                    <a16:creationId xmlns:a16="http://schemas.microsoft.com/office/drawing/2014/main" id="{6EEF7CCB-4DA4-B9E1-67D9-C190E9E0E8B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62518" y="1820042"/>
                <a:ext cx="2372030" cy="2499864"/>
              </a:xfrm>
              <a:prstGeom prst="rect">
                <a:avLst/>
              </a:prstGeom>
            </p:spPr>
          </p:pic>
          <p:grpSp>
            <p:nvGrpSpPr>
              <p:cNvPr id="32" name="Group 31">
                <a:extLst>
                  <a:ext uri="{FF2B5EF4-FFF2-40B4-BE49-F238E27FC236}">
                    <a16:creationId xmlns:a16="http://schemas.microsoft.com/office/drawing/2014/main" id="{D4B556EB-E352-DA7C-8AC1-83CD7DC96F7F}"/>
                  </a:ext>
                </a:extLst>
              </p:cNvPr>
              <p:cNvGrpSpPr/>
              <p:nvPr/>
            </p:nvGrpSpPr>
            <p:grpSpPr>
              <a:xfrm>
                <a:off x="599038" y="2590800"/>
                <a:ext cx="10714685" cy="962770"/>
                <a:chOff x="599038" y="2590800"/>
                <a:chExt cx="10714685" cy="962770"/>
              </a:xfrm>
            </p:grpSpPr>
            <p:sp>
              <p:nvSpPr>
                <p:cNvPr id="5" name="Graphic 7">
                  <a:extLst>
                    <a:ext uri="{FF2B5EF4-FFF2-40B4-BE49-F238E27FC236}">
                      <a16:creationId xmlns:a16="http://schemas.microsoft.com/office/drawing/2014/main" id="{A92DCF48-618D-CF0B-7DC3-E98DECD0E8A5}"/>
                    </a:ext>
                  </a:extLst>
                </p:cNvPr>
                <p:cNvSpPr/>
                <p:nvPr/>
              </p:nvSpPr>
              <p:spPr>
                <a:xfrm>
                  <a:off x="599038" y="2835904"/>
                  <a:ext cx="1729344" cy="429370"/>
                </a:xfrm>
                <a:prstGeom prst="roundRect">
                  <a:avLst>
                    <a:gd name="adj" fmla="val 4836"/>
                  </a:avLst>
                </a:prstGeom>
                <a:solidFill>
                  <a:schemeClr val="tx1"/>
                </a:solidFill>
                <a:ln w="9467" cap="flat">
                  <a:noFill/>
                  <a:prstDash val="solid"/>
                  <a:miter/>
                </a:ln>
              </p:spPr>
              <p:txBody>
                <a:bodyPr rtlCol="0" anchor="ctr"/>
                <a:lstStyle/>
                <a:p>
                  <a:pPr algn="ctr"/>
                  <a:r>
                    <a:rPr lang="en-US" sz="1200">
                      <a:solidFill>
                        <a:schemeClr val="bg1"/>
                      </a:solidFill>
                    </a:rPr>
                    <a:t>Initial Recon</a:t>
                  </a:r>
                </a:p>
              </p:txBody>
            </p:sp>
            <p:sp>
              <p:nvSpPr>
                <p:cNvPr id="18" name="Graphic 7">
                  <a:extLst>
                    <a:ext uri="{FF2B5EF4-FFF2-40B4-BE49-F238E27FC236}">
                      <a16:creationId xmlns:a16="http://schemas.microsoft.com/office/drawing/2014/main" id="{00846885-8D1A-648B-2C8F-B65116BB80DD}"/>
                    </a:ext>
                  </a:extLst>
                </p:cNvPr>
                <p:cNvSpPr/>
                <p:nvPr/>
              </p:nvSpPr>
              <p:spPr>
                <a:xfrm>
                  <a:off x="2396882" y="2835904"/>
                  <a:ext cx="1729344" cy="429370"/>
                </a:xfrm>
                <a:prstGeom prst="roundRect">
                  <a:avLst>
                    <a:gd name="adj" fmla="val 4836"/>
                  </a:avLst>
                </a:prstGeom>
                <a:solidFill>
                  <a:schemeClr val="tx1"/>
                </a:solidFill>
                <a:ln w="9467" cap="flat">
                  <a:noFill/>
                  <a:prstDash val="solid"/>
                  <a:miter/>
                </a:ln>
              </p:spPr>
              <p:txBody>
                <a:bodyPr rtlCol="0" anchor="ctr"/>
                <a:lstStyle/>
                <a:p>
                  <a:pPr algn="ctr"/>
                  <a:r>
                    <a:rPr lang="en-US" sz="1200">
                      <a:solidFill>
                        <a:schemeClr val="bg1"/>
                      </a:solidFill>
                    </a:rPr>
                    <a:t>Initial Compromise</a:t>
                  </a:r>
                </a:p>
              </p:txBody>
            </p:sp>
            <p:sp>
              <p:nvSpPr>
                <p:cNvPr id="19" name="Graphic 7">
                  <a:extLst>
                    <a:ext uri="{FF2B5EF4-FFF2-40B4-BE49-F238E27FC236}">
                      <a16:creationId xmlns:a16="http://schemas.microsoft.com/office/drawing/2014/main" id="{D5D31698-39F8-8EE5-6CB5-A9B545A9E419}"/>
                    </a:ext>
                  </a:extLst>
                </p:cNvPr>
                <p:cNvSpPr/>
                <p:nvPr/>
              </p:nvSpPr>
              <p:spPr>
                <a:xfrm>
                  <a:off x="4194726" y="2835904"/>
                  <a:ext cx="1729344" cy="429370"/>
                </a:xfrm>
                <a:prstGeom prst="roundRect">
                  <a:avLst>
                    <a:gd name="adj" fmla="val 4836"/>
                  </a:avLst>
                </a:prstGeom>
                <a:solidFill>
                  <a:schemeClr val="tx1"/>
                </a:solidFill>
                <a:ln w="9467" cap="flat">
                  <a:noFill/>
                  <a:prstDash val="solid"/>
                  <a:miter/>
                </a:ln>
              </p:spPr>
              <p:txBody>
                <a:bodyPr rtlCol="0" anchor="ctr"/>
                <a:lstStyle/>
                <a:p>
                  <a:pPr algn="ctr"/>
                  <a:r>
                    <a:rPr lang="en-US" sz="1200">
                      <a:solidFill>
                        <a:schemeClr val="bg1"/>
                      </a:solidFill>
                    </a:rPr>
                    <a:t>Establish Foothold</a:t>
                  </a:r>
                </a:p>
              </p:txBody>
            </p:sp>
            <p:sp>
              <p:nvSpPr>
                <p:cNvPr id="24" name="Graphic 7">
                  <a:extLst>
                    <a:ext uri="{FF2B5EF4-FFF2-40B4-BE49-F238E27FC236}">
                      <a16:creationId xmlns:a16="http://schemas.microsoft.com/office/drawing/2014/main" id="{C029D7D3-CB9A-8857-E49B-F2C764586ADB}"/>
                    </a:ext>
                  </a:extLst>
                </p:cNvPr>
                <p:cNvSpPr/>
                <p:nvPr/>
              </p:nvSpPr>
              <p:spPr>
                <a:xfrm>
                  <a:off x="9584379" y="2835904"/>
                  <a:ext cx="1729344" cy="429370"/>
                </a:xfrm>
                <a:prstGeom prst="roundRect">
                  <a:avLst>
                    <a:gd name="adj" fmla="val 4836"/>
                  </a:avLst>
                </a:prstGeom>
                <a:solidFill>
                  <a:schemeClr val="tx1"/>
                </a:solidFill>
                <a:ln w="9467" cap="flat">
                  <a:noFill/>
                  <a:prstDash val="solid"/>
                  <a:miter/>
                </a:ln>
              </p:spPr>
              <p:txBody>
                <a:bodyPr rtlCol="0" anchor="ctr"/>
                <a:lstStyle/>
                <a:p>
                  <a:pPr algn="ctr"/>
                  <a:r>
                    <a:rPr lang="en-US" sz="1200">
                      <a:solidFill>
                        <a:schemeClr val="bg1"/>
                      </a:solidFill>
                    </a:rPr>
                    <a:t>Complete Mission</a:t>
                  </a:r>
                </a:p>
              </p:txBody>
            </p:sp>
            <p:grpSp>
              <p:nvGrpSpPr>
                <p:cNvPr id="31" name="Group 30">
                  <a:extLst>
                    <a:ext uri="{FF2B5EF4-FFF2-40B4-BE49-F238E27FC236}">
                      <a16:creationId xmlns:a16="http://schemas.microsoft.com/office/drawing/2014/main" id="{E19EED8F-CE54-DFE9-10FC-3244ADC289A9}"/>
                    </a:ext>
                  </a:extLst>
                </p:cNvPr>
                <p:cNvGrpSpPr/>
                <p:nvPr/>
              </p:nvGrpSpPr>
              <p:grpSpPr>
                <a:xfrm>
                  <a:off x="5992570" y="2590800"/>
                  <a:ext cx="3523310" cy="962770"/>
                  <a:chOff x="6002888" y="2590800"/>
                  <a:chExt cx="3523310" cy="962770"/>
                </a:xfrm>
              </p:grpSpPr>
              <p:sp>
                <p:nvSpPr>
                  <p:cNvPr id="20" name="Graphic 7">
                    <a:extLst>
                      <a:ext uri="{FF2B5EF4-FFF2-40B4-BE49-F238E27FC236}">
                        <a16:creationId xmlns:a16="http://schemas.microsoft.com/office/drawing/2014/main" id="{F89B56DA-CFAD-8935-EFBD-F5B102EBD158}"/>
                      </a:ext>
                    </a:extLst>
                  </p:cNvPr>
                  <p:cNvSpPr/>
                  <p:nvPr/>
                </p:nvSpPr>
                <p:spPr>
                  <a:xfrm>
                    <a:off x="6002888" y="2590800"/>
                    <a:ext cx="1729344" cy="429370"/>
                  </a:xfrm>
                  <a:prstGeom prst="roundRect">
                    <a:avLst>
                      <a:gd name="adj" fmla="val 4836"/>
                    </a:avLst>
                  </a:prstGeom>
                  <a:solidFill>
                    <a:schemeClr val="accent5"/>
                  </a:solidFill>
                  <a:ln w="9467" cap="flat">
                    <a:noFill/>
                    <a:prstDash val="solid"/>
                    <a:miter/>
                  </a:ln>
                </p:spPr>
                <p:txBody>
                  <a:bodyPr rtlCol="0" anchor="ctr"/>
                  <a:lstStyle/>
                  <a:p>
                    <a:pPr algn="ctr"/>
                    <a:r>
                      <a:rPr lang="en-US" sz="1200">
                        <a:solidFill>
                          <a:schemeClr val="bg1"/>
                        </a:solidFill>
                      </a:rPr>
                      <a:t>Escalate Privileges</a:t>
                    </a:r>
                  </a:p>
                </p:txBody>
              </p:sp>
              <p:sp>
                <p:nvSpPr>
                  <p:cNvPr id="21" name="Graphic 7">
                    <a:extLst>
                      <a:ext uri="{FF2B5EF4-FFF2-40B4-BE49-F238E27FC236}">
                        <a16:creationId xmlns:a16="http://schemas.microsoft.com/office/drawing/2014/main" id="{B125AE1C-3DFB-852B-28C8-10A8FF04238D}"/>
                      </a:ext>
                    </a:extLst>
                  </p:cNvPr>
                  <p:cNvSpPr/>
                  <p:nvPr/>
                </p:nvSpPr>
                <p:spPr>
                  <a:xfrm>
                    <a:off x="7796854" y="2590800"/>
                    <a:ext cx="1729344" cy="429370"/>
                  </a:xfrm>
                  <a:prstGeom prst="roundRect">
                    <a:avLst>
                      <a:gd name="adj" fmla="val 4836"/>
                    </a:avLst>
                  </a:prstGeom>
                  <a:solidFill>
                    <a:schemeClr val="accent5"/>
                  </a:solidFill>
                  <a:ln w="9467" cap="flat">
                    <a:noFill/>
                    <a:prstDash val="solid"/>
                    <a:miter/>
                  </a:ln>
                </p:spPr>
                <p:txBody>
                  <a:bodyPr rtlCol="0" anchor="ctr"/>
                  <a:lstStyle/>
                  <a:p>
                    <a:pPr algn="ctr"/>
                    <a:r>
                      <a:rPr lang="en-US" sz="1200">
                        <a:solidFill>
                          <a:schemeClr val="bg1"/>
                        </a:solidFill>
                      </a:rPr>
                      <a:t>Internal Reconnaissance</a:t>
                    </a:r>
                  </a:p>
                </p:txBody>
              </p:sp>
              <p:sp>
                <p:nvSpPr>
                  <p:cNvPr id="22" name="Graphic 7">
                    <a:extLst>
                      <a:ext uri="{FF2B5EF4-FFF2-40B4-BE49-F238E27FC236}">
                        <a16:creationId xmlns:a16="http://schemas.microsoft.com/office/drawing/2014/main" id="{30DB49B7-83DA-ADEA-AAA7-A8356AB2B9C7}"/>
                      </a:ext>
                    </a:extLst>
                  </p:cNvPr>
                  <p:cNvSpPr/>
                  <p:nvPr/>
                </p:nvSpPr>
                <p:spPr>
                  <a:xfrm>
                    <a:off x="6002888" y="3124200"/>
                    <a:ext cx="1729344" cy="429370"/>
                  </a:xfrm>
                  <a:prstGeom prst="roundRect">
                    <a:avLst>
                      <a:gd name="adj" fmla="val 4836"/>
                    </a:avLst>
                  </a:prstGeom>
                  <a:solidFill>
                    <a:srgbClr val="A00015"/>
                  </a:solidFill>
                  <a:ln w="9467" cap="flat">
                    <a:noFill/>
                    <a:prstDash val="solid"/>
                    <a:miter/>
                  </a:ln>
                </p:spPr>
                <p:txBody>
                  <a:bodyPr rtlCol="0" anchor="ctr"/>
                  <a:lstStyle/>
                  <a:p>
                    <a:pPr algn="ctr"/>
                    <a:r>
                      <a:rPr lang="en-US" sz="1200">
                        <a:solidFill>
                          <a:schemeClr val="bg1"/>
                        </a:solidFill>
                      </a:rPr>
                      <a:t>Move Laterally</a:t>
                    </a:r>
                  </a:p>
                </p:txBody>
              </p:sp>
              <p:sp>
                <p:nvSpPr>
                  <p:cNvPr id="23" name="Graphic 7">
                    <a:extLst>
                      <a:ext uri="{FF2B5EF4-FFF2-40B4-BE49-F238E27FC236}">
                        <a16:creationId xmlns:a16="http://schemas.microsoft.com/office/drawing/2014/main" id="{B356ACAD-5D5B-E560-1A77-C979A8339881}"/>
                      </a:ext>
                    </a:extLst>
                  </p:cNvPr>
                  <p:cNvSpPr/>
                  <p:nvPr/>
                </p:nvSpPr>
                <p:spPr>
                  <a:xfrm>
                    <a:off x="7796854" y="3124200"/>
                    <a:ext cx="1729344" cy="429370"/>
                  </a:xfrm>
                  <a:prstGeom prst="roundRect">
                    <a:avLst>
                      <a:gd name="adj" fmla="val 4836"/>
                    </a:avLst>
                  </a:prstGeom>
                  <a:solidFill>
                    <a:schemeClr val="accent5"/>
                  </a:solidFill>
                  <a:ln w="9467" cap="flat">
                    <a:noFill/>
                    <a:prstDash val="solid"/>
                    <a:miter/>
                  </a:ln>
                </p:spPr>
                <p:txBody>
                  <a:bodyPr rtlCol="0" anchor="ctr"/>
                  <a:lstStyle/>
                  <a:p>
                    <a:pPr algn="ctr"/>
                    <a:r>
                      <a:rPr lang="en-US" sz="1200">
                        <a:solidFill>
                          <a:schemeClr val="bg1"/>
                        </a:solidFill>
                      </a:rPr>
                      <a:t>Maintain Presence</a:t>
                    </a:r>
                  </a:p>
                </p:txBody>
              </p:sp>
            </p:grpSp>
          </p:grpSp>
        </p:grpSp>
        <p:sp>
          <p:nvSpPr>
            <p:cNvPr id="13" name="TextBox 12">
              <a:extLst>
                <a:ext uri="{FF2B5EF4-FFF2-40B4-BE49-F238E27FC236}">
                  <a16:creationId xmlns:a16="http://schemas.microsoft.com/office/drawing/2014/main" id="{AB50788B-43E0-8D5E-D5F6-9971D543C461}"/>
                </a:ext>
              </a:extLst>
            </p:cNvPr>
            <p:cNvSpPr txBox="1"/>
            <p:nvPr/>
          </p:nvSpPr>
          <p:spPr>
            <a:xfrm>
              <a:off x="2440487" y="3355831"/>
              <a:ext cx="1669387" cy="1559394"/>
            </a:xfrm>
            <a:prstGeom prst="rect">
              <a:avLst/>
            </a:prstGeom>
            <a:noFill/>
          </p:spPr>
          <p:txBody>
            <a:bodyPr wrap="square" lIns="0" rtlCol="0">
              <a:spAutoFit/>
            </a:bodyPr>
            <a:lstStyle/>
            <a:p>
              <a:pPr marL="171450" indent="-171450">
                <a:buFont typeface="Arial" panose="020B0604020202020204" pitchFamily="34" charset="0"/>
                <a:buChar char="•"/>
              </a:pPr>
              <a:r>
                <a:rPr lang="en-US" sz="1200">
                  <a:latin typeface="Barlow" pitchFamily="2" charset="77"/>
                </a:rPr>
                <a:t>Account compromise</a:t>
              </a:r>
            </a:p>
            <a:p>
              <a:pPr marL="171450" indent="-171450">
                <a:buFont typeface="Arial" panose="020B0604020202020204" pitchFamily="34" charset="0"/>
                <a:buChar char="•"/>
              </a:pPr>
              <a:r>
                <a:rPr lang="en-US" sz="1200">
                  <a:latin typeface="Barlow" pitchFamily="2" charset="77"/>
                </a:rPr>
                <a:t>Single Factor Authenticated Remote login to Citrix</a:t>
              </a:r>
            </a:p>
            <a:p>
              <a:pPr marL="171450" indent="-171450">
                <a:buFont typeface="Arial" panose="020B0604020202020204" pitchFamily="34" charset="0"/>
                <a:buChar char="•"/>
              </a:pPr>
              <a:r>
                <a:rPr lang="en-US" sz="1200">
                  <a:latin typeface="Barlow" pitchFamily="2" charset="77"/>
                </a:rPr>
                <a:t>March 8, 2023</a:t>
              </a:r>
            </a:p>
          </p:txBody>
        </p:sp>
        <p:sp>
          <p:nvSpPr>
            <p:cNvPr id="14" name="TextBox 13">
              <a:extLst>
                <a:ext uri="{FF2B5EF4-FFF2-40B4-BE49-F238E27FC236}">
                  <a16:creationId xmlns:a16="http://schemas.microsoft.com/office/drawing/2014/main" id="{0D2A42A3-A43D-4D6E-2DA3-E417B652E6C3}"/>
                </a:ext>
              </a:extLst>
            </p:cNvPr>
            <p:cNvSpPr txBox="1"/>
            <p:nvPr/>
          </p:nvSpPr>
          <p:spPr>
            <a:xfrm>
              <a:off x="4236972" y="3355831"/>
              <a:ext cx="1628503" cy="519798"/>
            </a:xfrm>
            <a:prstGeom prst="rect">
              <a:avLst/>
            </a:prstGeom>
            <a:noFill/>
          </p:spPr>
          <p:txBody>
            <a:bodyPr wrap="square" lIns="0" rtlCol="0">
              <a:spAutoFit/>
            </a:bodyPr>
            <a:lstStyle/>
            <a:p>
              <a:pPr marL="171450" indent="-171450">
                <a:buFont typeface="Arial" panose="020B0604020202020204" pitchFamily="34" charset="0"/>
                <a:buChar char="•"/>
              </a:pPr>
              <a:r>
                <a:rPr lang="en-US" sz="1200">
                  <a:latin typeface="Barlow" pitchFamily="2" charset="77"/>
                </a:rPr>
                <a:t>Kerberoasting</a:t>
              </a:r>
            </a:p>
            <a:p>
              <a:pPr marL="171450" indent="-171450">
                <a:buFont typeface="Arial" panose="020B0604020202020204" pitchFamily="34" charset="0"/>
                <a:buChar char="•"/>
              </a:pPr>
              <a:r>
                <a:rPr lang="en-US" sz="1200">
                  <a:latin typeface="Barlow" pitchFamily="2" charset="77"/>
                </a:rPr>
                <a:t>March 8, 2023</a:t>
              </a:r>
            </a:p>
          </p:txBody>
        </p:sp>
        <p:sp>
          <p:nvSpPr>
            <p:cNvPr id="15" name="TextBox 14">
              <a:extLst>
                <a:ext uri="{FF2B5EF4-FFF2-40B4-BE49-F238E27FC236}">
                  <a16:creationId xmlns:a16="http://schemas.microsoft.com/office/drawing/2014/main" id="{D2879A58-DA49-A6AE-3289-7CA251A94DCA}"/>
                </a:ext>
              </a:extLst>
            </p:cNvPr>
            <p:cNvSpPr txBox="1"/>
            <p:nvPr/>
          </p:nvSpPr>
          <p:spPr>
            <a:xfrm>
              <a:off x="6037888" y="3669340"/>
              <a:ext cx="1628503" cy="727717"/>
            </a:xfrm>
            <a:prstGeom prst="rect">
              <a:avLst/>
            </a:prstGeom>
            <a:noFill/>
          </p:spPr>
          <p:txBody>
            <a:bodyPr wrap="square" lIns="0" rtlCol="0">
              <a:spAutoFit/>
            </a:bodyPr>
            <a:lstStyle/>
            <a:p>
              <a:pPr marL="171450" indent="-171450">
                <a:buFont typeface="Arial" panose="020B0604020202020204" pitchFamily="34" charset="0"/>
                <a:buChar char="•"/>
              </a:pPr>
              <a:r>
                <a:rPr lang="en-US" sz="1200">
                  <a:latin typeface="Barlow" pitchFamily="2" charset="77"/>
                </a:rPr>
                <a:t>Move to ARRS domain</a:t>
              </a:r>
            </a:p>
            <a:p>
              <a:pPr marL="171450" indent="-171450">
                <a:buFont typeface="Arial" panose="020B0604020202020204" pitchFamily="34" charset="0"/>
                <a:buChar char="•"/>
              </a:pPr>
              <a:r>
                <a:rPr lang="en-US" sz="1200">
                  <a:latin typeface="Barlow" pitchFamily="2" charset="77"/>
                </a:rPr>
                <a:t>March 9, 2023</a:t>
              </a:r>
            </a:p>
          </p:txBody>
        </p:sp>
        <p:sp>
          <p:nvSpPr>
            <p:cNvPr id="16" name="TextBox 15">
              <a:extLst>
                <a:ext uri="{FF2B5EF4-FFF2-40B4-BE49-F238E27FC236}">
                  <a16:creationId xmlns:a16="http://schemas.microsoft.com/office/drawing/2014/main" id="{A1F19B66-93FB-DA47-15D7-CD06056B8E85}"/>
                </a:ext>
              </a:extLst>
            </p:cNvPr>
            <p:cNvSpPr txBox="1"/>
            <p:nvPr/>
          </p:nvSpPr>
          <p:spPr>
            <a:xfrm>
              <a:off x="7823480" y="3669340"/>
              <a:ext cx="1628503" cy="519798"/>
            </a:xfrm>
            <a:prstGeom prst="rect">
              <a:avLst/>
            </a:prstGeom>
            <a:noFill/>
          </p:spPr>
          <p:txBody>
            <a:bodyPr wrap="square" lIns="0" rtlCol="0">
              <a:spAutoFit/>
            </a:bodyPr>
            <a:lstStyle/>
            <a:p>
              <a:pPr marL="171450" indent="-171450">
                <a:buFont typeface="Arial" panose="020B0604020202020204" pitchFamily="34" charset="0"/>
                <a:buChar char="•"/>
              </a:pPr>
              <a:r>
                <a:rPr lang="en-US" sz="1200">
                  <a:latin typeface="Barlow" pitchFamily="2" charset="77"/>
                </a:rPr>
                <a:t>Install backdoor</a:t>
              </a:r>
            </a:p>
            <a:p>
              <a:pPr marL="171450" indent="-171450">
                <a:buFont typeface="Arial" panose="020B0604020202020204" pitchFamily="34" charset="0"/>
                <a:buChar char="•"/>
              </a:pPr>
              <a:r>
                <a:rPr lang="en-US" sz="1200">
                  <a:latin typeface="Barlow" pitchFamily="2" charset="77"/>
                </a:rPr>
                <a:t>March 9, 2023</a:t>
              </a:r>
            </a:p>
          </p:txBody>
        </p:sp>
        <p:sp>
          <p:nvSpPr>
            <p:cNvPr id="17" name="TextBox 16">
              <a:extLst>
                <a:ext uri="{FF2B5EF4-FFF2-40B4-BE49-F238E27FC236}">
                  <a16:creationId xmlns:a16="http://schemas.microsoft.com/office/drawing/2014/main" id="{A7D4BFE5-97A0-83A7-28D5-77812F4E6FA8}"/>
                </a:ext>
              </a:extLst>
            </p:cNvPr>
            <p:cNvSpPr txBox="1"/>
            <p:nvPr/>
          </p:nvSpPr>
          <p:spPr>
            <a:xfrm>
              <a:off x="9626570" y="3355831"/>
              <a:ext cx="1628503" cy="1559394"/>
            </a:xfrm>
            <a:prstGeom prst="rect">
              <a:avLst/>
            </a:prstGeom>
            <a:noFill/>
          </p:spPr>
          <p:txBody>
            <a:bodyPr wrap="square" lIns="0" rtlCol="0">
              <a:spAutoFit/>
            </a:bodyPr>
            <a:lstStyle/>
            <a:p>
              <a:pPr marL="171450" indent="-171450">
                <a:buFont typeface="Arial" panose="020B0604020202020204" pitchFamily="34" charset="0"/>
                <a:buChar char="•"/>
              </a:pPr>
              <a:r>
                <a:rPr lang="en-US" sz="1200">
                  <a:latin typeface="Barlow" pitchFamily="2" charset="77"/>
                </a:rPr>
                <a:t>Data collections / Data exfil (w.ps1)</a:t>
              </a:r>
            </a:p>
            <a:p>
              <a:pPr marL="171450" indent="-171450">
                <a:buFont typeface="Arial" panose="020B0604020202020204" pitchFamily="34" charset="0"/>
                <a:buChar char="•"/>
              </a:pPr>
              <a:r>
                <a:rPr lang="en-US" sz="1200">
                  <a:latin typeface="Barlow" pitchFamily="2" charset="77"/>
                </a:rPr>
                <a:t>Data encryption/ransomware (ESXi hypervisors)</a:t>
              </a:r>
            </a:p>
            <a:p>
              <a:pPr marL="171450" indent="-171450">
                <a:buFont typeface="Arial" panose="020B0604020202020204" pitchFamily="34" charset="0"/>
                <a:buChar char="•"/>
              </a:pPr>
              <a:r>
                <a:rPr lang="en-US" sz="1200">
                  <a:latin typeface="Barlow" pitchFamily="2" charset="77"/>
                </a:rPr>
                <a:t>March 26, 2023</a:t>
              </a:r>
            </a:p>
          </p:txBody>
        </p:sp>
        <p:sp>
          <p:nvSpPr>
            <p:cNvPr id="33" name="TextBox 32">
              <a:extLst>
                <a:ext uri="{FF2B5EF4-FFF2-40B4-BE49-F238E27FC236}">
                  <a16:creationId xmlns:a16="http://schemas.microsoft.com/office/drawing/2014/main" id="{E4273BC5-824D-AE9C-713F-2C7199EBB582}"/>
                </a:ext>
              </a:extLst>
            </p:cNvPr>
            <p:cNvSpPr txBox="1"/>
            <p:nvPr/>
          </p:nvSpPr>
          <p:spPr>
            <a:xfrm>
              <a:off x="640248" y="3349870"/>
              <a:ext cx="1249814" cy="1143556"/>
            </a:xfrm>
            <a:prstGeom prst="rect">
              <a:avLst/>
            </a:prstGeom>
            <a:noFill/>
          </p:spPr>
          <p:txBody>
            <a:bodyPr wrap="square" lIns="0" rtlCol="0">
              <a:spAutoFit/>
            </a:bodyPr>
            <a:lstStyle/>
            <a:p>
              <a:pPr marL="171450" indent="-171450" algn="l">
                <a:buFont typeface="Arial" panose="020B0604020202020204" pitchFamily="34" charset="0"/>
                <a:buChar char="•"/>
              </a:pPr>
              <a:r>
                <a:rPr lang="en-US" sz="1200">
                  <a:latin typeface="Barlow" pitchFamily="2" charset="77"/>
                </a:rPr>
                <a:t>Discovery of Attack Surface Area.</a:t>
              </a:r>
            </a:p>
            <a:p>
              <a:pPr marL="171450" indent="-171450" algn="l">
                <a:buFont typeface="Arial" panose="020B0604020202020204" pitchFamily="34" charset="0"/>
                <a:buChar char="•"/>
              </a:pPr>
              <a:r>
                <a:rPr lang="en-US" sz="1200">
                  <a:latin typeface="Barlow" pitchFamily="2" charset="77"/>
                </a:rPr>
                <a:t>Feb 22.2023</a:t>
              </a:r>
            </a:p>
          </p:txBody>
        </p:sp>
        <p:sp>
          <p:nvSpPr>
            <p:cNvPr id="34" name="TextBox 33">
              <a:extLst>
                <a:ext uri="{FF2B5EF4-FFF2-40B4-BE49-F238E27FC236}">
                  <a16:creationId xmlns:a16="http://schemas.microsoft.com/office/drawing/2014/main" id="{3F6830C0-9F6E-C576-48FF-6CCCE991EF14}"/>
                </a:ext>
              </a:extLst>
            </p:cNvPr>
            <p:cNvSpPr txBox="1"/>
            <p:nvPr/>
          </p:nvSpPr>
          <p:spPr>
            <a:xfrm>
              <a:off x="6037036" y="1726121"/>
              <a:ext cx="1628503" cy="727717"/>
            </a:xfrm>
            <a:prstGeom prst="rect">
              <a:avLst/>
            </a:prstGeom>
            <a:noFill/>
          </p:spPr>
          <p:txBody>
            <a:bodyPr wrap="square" lIns="0" rtlCol="0" anchor="b">
              <a:spAutoFit/>
            </a:bodyPr>
            <a:lstStyle/>
            <a:p>
              <a:pPr marL="171450" indent="-171450">
                <a:buFont typeface="Arial" panose="020B0604020202020204" pitchFamily="34" charset="0"/>
                <a:buChar char="•"/>
              </a:pPr>
              <a:r>
                <a:rPr lang="en-US" sz="1200">
                  <a:latin typeface="Barlow" pitchFamily="2" charset="77"/>
                </a:rPr>
                <a:t>Use of collected credentials</a:t>
              </a:r>
            </a:p>
            <a:p>
              <a:pPr marL="171450" indent="-171450">
                <a:buFont typeface="Arial" panose="020B0604020202020204" pitchFamily="34" charset="0"/>
                <a:buChar char="•"/>
              </a:pPr>
              <a:r>
                <a:rPr lang="en-US" sz="1200">
                  <a:latin typeface="Barlow" pitchFamily="2" charset="77"/>
                </a:rPr>
                <a:t>March 11, 2023</a:t>
              </a:r>
            </a:p>
          </p:txBody>
        </p:sp>
        <p:sp>
          <p:nvSpPr>
            <p:cNvPr id="35" name="TextBox 34">
              <a:extLst>
                <a:ext uri="{FF2B5EF4-FFF2-40B4-BE49-F238E27FC236}">
                  <a16:creationId xmlns:a16="http://schemas.microsoft.com/office/drawing/2014/main" id="{538EDDC6-97B4-CF63-FAF8-EEAC392A8FD4}"/>
                </a:ext>
              </a:extLst>
            </p:cNvPr>
            <p:cNvSpPr txBox="1"/>
            <p:nvPr/>
          </p:nvSpPr>
          <p:spPr>
            <a:xfrm>
              <a:off x="7822627" y="1310284"/>
              <a:ext cx="1628503" cy="1143556"/>
            </a:xfrm>
            <a:prstGeom prst="rect">
              <a:avLst/>
            </a:prstGeom>
            <a:noFill/>
          </p:spPr>
          <p:txBody>
            <a:bodyPr wrap="square" lIns="0" rtlCol="0" anchor="b">
              <a:spAutoFit/>
            </a:bodyPr>
            <a:lstStyle/>
            <a:p>
              <a:pPr marL="171450" indent="-171450">
                <a:buFont typeface="Arial" panose="020B0604020202020204" pitchFamily="34" charset="0"/>
                <a:buChar char="•"/>
              </a:pPr>
              <a:r>
                <a:rPr lang="en-US" sz="1200">
                  <a:latin typeface="Barlow" pitchFamily="2" charset="77"/>
                </a:rPr>
                <a:t>Domain Discovery</a:t>
              </a:r>
            </a:p>
            <a:p>
              <a:pPr marL="171450" indent="-171450">
                <a:buFont typeface="Arial" panose="020B0604020202020204" pitchFamily="34" charset="0"/>
                <a:buChar char="•"/>
              </a:pPr>
              <a:r>
                <a:rPr lang="en-US" sz="1200">
                  <a:latin typeface="Barlow" pitchFamily="2" charset="77"/>
                </a:rPr>
                <a:t>Collection of </a:t>
              </a:r>
              <a:r>
                <a:rPr lang="en-US" sz="1200" err="1">
                  <a:latin typeface="Barlow" pitchFamily="2" charset="77"/>
                </a:rPr>
                <a:t>NTDS.dit</a:t>
              </a:r>
              <a:r>
                <a:rPr lang="en-US" sz="1200">
                  <a:latin typeface="Barlow" pitchFamily="2" charset="77"/>
                </a:rPr>
                <a:t> and security hives*</a:t>
              </a:r>
            </a:p>
            <a:p>
              <a:pPr marL="171450" indent="-171450">
                <a:buFont typeface="Arial" panose="020B0604020202020204" pitchFamily="34" charset="0"/>
                <a:buChar char="•"/>
              </a:pPr>
              <a:r>
                <a:rPr lang="en-US" sz="1200">
                  <a:latin typeface="Barlow" pitchFamily="2" charset="77"/>
                </a:rPr>
                <a:t>March 11, 2023</a:t>
              </a:r>
            </a:p>
          </p:txBody>
        </p:sp>
      </p:grpSp>
      <p:sp>
        <p:nvSpPr>
          <p:cNvPr id="4" name="TextBox 3">
            <a:extLst>
              <a:ext uri="{FF2B5EF4-FFF2-40B4-BE49-F238E27FC236}">
                <a16:creationId xmlns:a16="http://schemas.microsoft.com/office/drawing/2014/main" id="{B14034B3-95CE-ECC7-90D1-90A7B8203599}"/>
              </a:ext>
            </a:extLst>
          </p:cNvPr>
          <p:cNvSpPr txBox="1"/>
          <p:nvPr/>
        </p:nvSpPr>
        <p:spPr>
          <a:xfrm>
            <a:off x="2441864" y="5548745"/>
            <a:ext cx="8036174" cy="286232"/>
          </a:xfrm>
          <a:prstGeom prst="rect">
            <a:avLst/>
          </a:prstGeom>
          <a:noFill/>
        </p:spPr>
        <p:txBody>
          <a:bodyPr wrap="none" rtlCol="0">
            <a:spAutoFit/>
          </a:bodyPr>
          <a:lstStyle/>
          <a:p>
            <a:pPr algn="l">
              <a:lnSpc>
                <a:spcPct val="90000"/>
              </a:lnSpc>
              <a:spcAft>
                <a:spcPts val="600"/>
              </a:spcAft>
            </a:pPr>
            <a:r>
              <a:rPr lang="en-US" sz="1400">
                <a:latin typeface="+mj-lt"/>
              </a:rPr>
              <a:t>*Attacker performed the cycle of credential harvesting on 4 domains (ARRS, CommScope, MFG, USA)</a:t>
            </a:r>
          </a:p>
        </p:txBody>
      </p:sp>
      <p:sp>
        <p:nvSpPr>
          <p:cNvPr id="6" name="TextBox 5">
            <a:extLst>
              <a:ext uri="{FF2B5EF4-FFF2-40B4-BE49-F238E27FC236}">
                <a16:creationId xmlns:a16="http://schemas.microsoft.com/office/drawing/2014/main" id="{92A53B44-ACBA-BBFD-AD77-4117FA4EAC0A}"/>
              </a:ext>
            </a:extLst>
          </p:cNvPr>
          <p:cNvSpPr txBox="1"/>
          <p:nvPr/>
        </p:nvSpPr>
        <p:spPr>
          <a:xfrm>
            <a:off x="4590060" y="6375790"/>
            <a:ext cx="3121367" cy="286232"/>
          </a:xfrm>
          <a:prstGeom prst="rect">
            <a:avLst/>
          </a:prstGeom>
          <a:noFill/>
        </p:spPr>
        <p:txBody>
          <a:bodyPr wrap="none" rtlCol="0">
            <a:spAutoFit/>
          </a:bodyPr>
          <a:lstStyle/>
          <a:p>
            <a:pPr algn="l">
              <a:lnSpc>
                <a:spcPct val="90000"/>
              </a:lnSpc>
              <a:spcAft>
                <a:spcPts val="600"/>
              </a:spcAft>
            </a:pPr>
            <a:r>
              <a:rPr lang="en-US" sz="1400" b="0" i="0" u="none" strike="noStrike" dirty="0">
                <a:effectLst/>
                <a:latin typeface="+mj-lt"/>
              </a:rPr>
              <a:t>Mandiant Proprietary and Confidential</a:t>
            </a:r>
            <a:endParaRPr lang="en-US" sz="1400" dirty="0">
              <a:latin typeface="+mj-lt"/>
            </a:endParaRPr>
          </a:p>
        </p:txBody>
      </p:sp>
    </p:spTree>
    <p:extLst>
      <p:ext uri="{BB962C8B-B14F-4D97-AF65-F5344CB8AC3E}">
        <p14:creationId xmlns:p14="http://schemas.microsoft.com/office/powerpoint/2010/main" val="1363091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70E2EE-9351-B8A1-ABD1-3F92AA54B3F7}"/>
              </a:ext>
            </a:extLst>
          </p:cNvPr>
          <p:cNvSpPr>
            <a:spLocks noGrp="1"/>
          </p:cNvSpPr>
          <p:nvPr>
            <p:ph type="sldNum" sz="quarter" idx="4"/>
          </p:nvPr>
        </p:nvSpPr>
        <p:spPr/>
        <p:txBody>
          <a:bodyPr/>
          <a:lstStyle/>
          <a:p>
            <a:fld id="{2AE23761-D71E-484E-A406-E059CFC204B8}" type="slidenum">
              <a:rPr lang="en-US" smtClean="0"/>
              <a:pPr/>
              <a:t>6</a:t>
            </a:fld>
            <a:endParaRPr lang="en-US"/>
          </a:p>
        </p:txBody>
      </p:sp>
      <p:sp>
        <p:nvSpPr>
          <p:cNvPr id="4" name="Title 3">
            <a:extLst>
              <a:ext uri="{FF2B5EF4-FFF2-40B4-BE49-F238E27FC236}">
                <a16:creationId xmlns:a16="http://schemas.microsoft.com/office/drawing/2014/main" id="{F2F577AA-0FE4-3C4B-31A0-A3335966702B}"/>
              </a:ext>
            </a:extLst>
          </p:cNvPr>
          <p:cNvSpPr>
            <a:spLocks noGrp="1"/>
          </p:cNvSpPr>
          <p:nvPr>
            <p:ph type="title"/>
          </p:nvPr>
        </p:nvSpPr>
        <p:spPr>
          <a:xfrm>
            <a:off x="511958" y="492098"/>
            <a:ext cx="10960904" cy="423314"/>
          </a:xfrm>
        </p:spPr>
        <p:txBody>
          <a:bodyPr/>
          <a:lstStyle/>
          <a:p>
            <a:pPr>
              <a:spcBef>
                <a:spcPts val="0"/>
              </a:spcBef>
            </a:pPr>
            <a:r>
              <a:rPr lang="en-US"/>
              <a:t>Summary of Mitigation and Hardening</a:t>
            </a:r>
          </a:p>
        </p:txBody>
      </p:sp>
      <p:sp>
        <p:nvSpPr>
          <p:cNvPr id="5" name="TextBox 4">
            <a:extLst>
              <a:ext uri="{FF2B5EF4-FFF2-40B4-BE49-F238E27FC236}">
                <a16:creationId xmlns:a16="http://schemas.microsoft.com/office/drawing/2014/main" id="{FAA3385F-B1D0-B1A3-8A47-14BA9265CD56}"/>
              </a:ext>
            </a:extLst>
          </p:cNvPr>
          <p:cNvSpPr txBox="1"/>
          <p:nvPr/>
        </p:nvSpPr>
        <p:spPr>
          <a:xfrm>
            <a:off x="650449" y="1234911"/>
            <a:ext cx="10407192" cy="5263749"/>
          </a:xfrm>
          <a:prstGeom prst="rect">
            <a:avLst/>
          </a:prstGeom>
          <a:noFill/>
        </p:spPr>
        <p:txBody>
          <a:bodyPr wrap="square">
            <a:spAutoFit/>
          </a:bodyPr>
          <a:lstStyle/>
          <a:p>
            <a:pPr marR="0" lvl="0">
              <a:lnSpc>
                <a:spcPct val="110000"/>
              </a:lnSpc>
              <a:spcBef>
                <a:spcPts val="600"/>
              </a:spcBef>
              <a:spcAft>
                <a:spcPts val="600"/>
              </a:spcAft>
            </a:pPr>
            <a:r>
              <a:rPr lang="en-US" sz="1800">
                <a:latin typeface="Barlow" pitchFamily="2" charset="77"/>
                <a:ea typeface="Arial" panose="020B0604020202020204" pitchFamily="34" charset="0"/>
              </a:rPr>
              <a:t>CommScope information security took the following mitigation and environmental hardening procedures to contain, eliminate, and prevent the threat actors continued activities:</a:t>
            </a:r>
          </a:p>
          <a:p>
            <a:pPr marL="285750" marR="0" lvl="0" indent="-285750" defTabSz="914354">
              <a:lnSpc>
                <a:spcPct val="110000"/>
              </a:lnSpc>
              <a:spcBef>
                <a:spcPts val="600"/>
              </a:spcBef>
              <a:spcAft>
                <a:spcPts val="600"/>
              </a:spcAft>
              <a:buClr>
                <a:schemeClr val="accent5"/>
              </a:buClr>
              <a:buFont typeface="Arial" panose="020B0604020202020204" pitchFamily="34" charset="0"/>
              <a:buChar char="•"/>
            </a:pPr>
            <a:r>
              <a:rPr lang="en-US" sz="1600">
                <a:latin typeface="Barlow" pitchFamily="2" charset="77"/>
                <a:cs typeface="Calibri" panose="020F0502020204030204" pitchFamily="34" charset="0"/>
              </a:rPr>
              <a:t>Reset all user and service credentials </a:t>
            </a:r>
          </a:p>
          <a:p>
            <a:pPr marL="285750" marR="0" lvl="0" indent="-285750" defTabSz="914354">
              <a:lnSpc>
                <a:spcPct val="110000"/>
              </a:lnSpc>
              <a:spcBef>
                <a:spcPts val="600"/>
              </a:spcBef>
              <a:spcAft>
                <a:spcPts val="600"/>
              </a:spcAft>
              <a:buClr>
                <a:schemeClr val="accent5"/>
              </a:buClr>
              <a:buFont typeface="Arial" panose="020B0604020202020204" pitchFamily="34" charset="0"/>
              <a:buChar char="•"/>
            </a:pPr>
            <a:r>
              <a:rPr lang="en-US" sz="1600">
                <a:latin typeface="Barlow" pitchFamily="2" charset="77"/>
                <a:cs typeface="Calibri" panose="020F0502020204030204" pitchFamily="34" charset="0"/>
              </a:rPr>
              <a:t>Reset the Kerberos Account (KRBTGT), twice</a:t>
            </a:r>
          </a:p>
          <a:p>
            <a:pPr marL="285750" marR="0" lvl="0" indent="-285750" defTabSz="914354">
              <a:lnSpc>
                <a:spcPct val="110000"/>
              </a:lnSpc>
              <a:spcBef>
                <a:spcPts val="600"/>
              </a:spcBef>
              <a:spcAft>
                <a:spcPts val="600"/>
              </a:spcAft>
              <a:buClr>
                <a:schemeClr val="accent5"/>
              </a:buClr>
              <a:buFont typeface="Arial" panose="020B0604020202020204" pitchFamily="34" charset="0"/>
              <a:buChar char="•"/>
            </a:pPr>
            <a:r>
              <a:rPr lang="en-US" sz="1600">
                <a:latin typeface="Barlow" pitchFamily="2" charset="77"/>
                <a:cs typeface="Calibri" panose="020F0502020204030204" pitchFamily="34" charset="0"/>
              </a:rPr>
              <a:t>Create all new privileged user or service accounts</a:t>
            </a:r>
          </a:p>
          <a:p>
            <a:pPr marL="285750" marR="0" lvl="0" indent="-285750" defTabSz="914354">
              <a:lnSpc>
                <a:spcPct val="110000"/>
              </a:lnSpc>
              <a:spcBef>
                <a:spcPts val="600"/>
              </a:spcBef>
              <a:spcAft>
                <a:spcPts val="600"/>
              </a:spcAft>
              <a:buClr>
                <a:schemeClr val="accent5"/>
              </a:buClr>
              <a:buFont typeface="Arial" panose="020B0604020202020204" pitchFamily="34" charset="0"/>
              <a:buChar char="•"/>
            </a:pPr>
            <a:r>
              <a:rPr lang="en-US" sz="1600">
                <a:latin typeface="Barlow" pitchFamily="2" charset="77"/>
                <a:cs typeface="Calibri" panose="020F0502020204030204" pitchFamily="34" charset="0"/>
              </a:rPr>
              <a:t>Enable Multi-Factor authentication for all users, all access points</a:t>
            </a:r>
          </a:p>
          <a:p>
            <a:pPr marL="285750" marR="0" lvl="0" indent="-285750" defTabSz="914354">
              <a:lnSpc>
                <a:spcPct val="110000"/>
              </a:lnSpc>
              <a:spcBef>
                <a:spcPts val="600"/>
              </a:spcBef>
              <a:spcAft>
                <a:spcPts val="600"/>
              </a:spcAft>
              <a:buClr>
                <a:schemeClr val="accent5"/>
              </a:buClr>
              <a:buFont typeface="Arial" panose="020B0604020202020204" pitchFamily="34" charset="0"/>
              <a:buChar char="•"/>
            </a:pPr>
            <a:r>
              <a:rPr lang="en-US" sz="1600">
                <a:latin typeface="Barlow" pitchFamily="2" charset="77"/>
                <a:cs typeface="Calibri" panose="020F0502020204030204" pitchFamily="34" charset="0"/>
              </a:rPr>
              <a:t>Block known threat actor IP addresses at the firewalls</a:t>
            </a:r>
          </a:p>
          <a:p>
            <a:pPr marL="285750" marR="0" lvl="0" indent="-285750" defTabSz="914354">
              <a:lnSpc>
                <a:spcPct val="110000"/>
              </a:lnSpc>
              <a:spcBef>
                <a:spcPts val="600"/>
              </a:spcBef>
              <a:spcAft>
                <a:spcPts val="600"/>
              </a:spcAft>
              <a:buClr>
                <a:schemeClr val="accent5"/>
              </a:buClr>
              <a:buFont typeface="Arial" panose="020B0604020202020204" pitchFamily="34" charset="0"/>
              <a:buChar char="•"/>
            </a:pPr>
            <a:r>
              <a:rPr lang="en-US" sz="1600">
                <a:latin typeface="Barlow" pitchFamily="2" charset="77"/>
                <a:cs typeface="Calibri" panose="020F0502020204030204" pitchFamily="34" charset="0"/>
              </a:rPr>
              <a:t>Block execution of known host-based Indicators of Compromise (IOC) within the deployed EDR, SentinelOne</a:t>
            </a:r>
          </a:p>
          <a:p>
            <a:pPr marL="285750" marR="0" lvl="0" indent="-285750" defTabSz="914354">
              <a:lnSpc>
                <a:spcPct val="110000"/>
              </a:lnSpc>
              <a:spcBef>
                <a:spcPts val="600"/>
              </a:spcBef>
              <a:spcAft>
                <a:spcPts val="600"/>
              </a:spcAft>
              <a:buClr>
                <a:schemeClr val="accent5"/>
              </a:buClr>
              <a:buFont typeface="Arial" panose="020B0604020202020204" pitchFamily="34" charset="0"/>
              <a:buChar char="•"/>
            </a:pPr>
            <a:r>
              <a:rPr lang="en-US" sz="1600">
                <a:latin typeface="Barlow" pitchFamily="2" charset="77"/>
                <a:cs typeface="Calibri" panose="020F0502020204030204" pitchFamily="34" charset="0"/>
              </a:rPr>
              <a:t>Deploy addition security tools, Trellix HX, to all systems and enable Mandiant Managed Defense services</a:t>
            </a:r>
          </a:p>
          <a:p>
            <a:pPr marL="285750" marR="0" lvl="0" indent="-285750" defTabSz="914354">
              <a:lnSpc>
                <a:spcPct val="110000"/>
              </a:lnSpc>
              <a:spcBef>
                <a:spcPts val="600"/>
              </a:spcBef>
              <a:spcAft>
                <a:spcPts val="600"/>
              </a:spcAft>
              <a:buClr>
                <a:schemeClr val="accent5"/>
              </a:buClr>
              <a:buFont typeface="Arial" panose="020B0604020202020204" pitchFamily="34" charset="0"/>
              <a:buChar char="•"/>
            </a:pPr>
            <a:r>
              <a:rPr lang="en-US" sz="1600">
                <a:latin typeface="Barlow" pitchFamily="2" charset="77"/>
                <a:cs typeface="Calibri" panose="020F0502020204030204" pitchFamily="34" charset="0"/>
              </a:rPr>
              <a:t>Rebuild/Restore Microsoft Active Directory architecture to a known good state</a:t>
            </a:r>
          </a:p>
          <a:p>
            <a:pPr marL="285750" marR="0" lvl="0" indent="-285750" defTabSz="914354">
              <a:lnSpc>
                <a:spcPct val="110000"/>
              </a:lnSpc>
              <a:spcBef>
                <a:spcPts val="600"/>
              </a:spcBef>
              <a:spcAft>
                <a:spcPts val="600"/>
              </a:spcAft>
              <a:buClr>
                <a:schemeClr val="accent5"/>
              </a:buClr>
              <a:buFont typeface="Arial" panose="020B0604020202020204" pitchFamily="34" charset="0"/>
              <a:buChar char="•"/>
            </a:pPr>
            <a:r>
              <a:rPr lang="en-US" sz="1600">
                <a:latin typeface="Barlow" pitchFamily="2" charset="77"/>
                <a:cs typeface="Calibri" panose="020F0502020204030204" pitchFamily="34" charset="0"/>
              </a:rPr>
              <a:t>Apply hardening polices to the new Microsoft Active Directory architecture</a:t>
            </a:r>
          </a:p>
          <a:p>
            <a:pPr marL="285750" marR="0" lvl="0" indent="-285750" defTabSz="914354">
              <a:lnSpc>
                <a:spcPct val="110000"/>
              </a:lnSpc>
              <a:spcBef>
                <a:spcPts val="600"/>
              </a:spcBef>
              <a:spcAft>
                <a:spcPts val="600"/>
              </a:spcAft>
              <a:buClr>
                <a:schemeClr val="accent5"/>
              </a:buClr>
              <a:buFont typeface="Arial" panose="020B0604020202020204" pitchFamily="34" charset="0"/>
              <a:buChar char="•"/>
            </a:pPr>
            <a:r>
              <a:rPr lang="en-US" sz="1600">
                <a:latin typeface="Barlow" pitchFamily="2" charset="77"/>
                <a:cs typeface="Calibri" panose="020F0502020204030204" pitchFamily="34" charset="0"/>
              </a:rPr>
              <a:t>Rebuild VMWare ESXi hypervisors, apply hardening polices</a:t>
            </a:r>
          </a:p>
          <a:p>
            <a:pPr marL="171450" marR="0" lvl="0" indent="-171450">
              <a:lnSpc>
                <a:spcPct val="110000"/>
              </a:lnSpc>
              <a:spcBef>
                <a:spcPts val="600"/>
              </a:spcBef>
              <a:spcAft>
                <a:spcPts val="600"/>
              </a:spcAft>
              <a:buFontTx/>
              <a:buChar char="-"/>
            </a:pPr>
            <a:endParaRPr lang="en-US" sz="1000">
              <a:effectLst/>
              <a:latin typeface="Calibri" panose="020F0502020204030204" pitchFamily="34" charset="0"/>
              <a:ea typeface="Arial" panose="020B0604020202020204" pitchFamily="34" charset="0"/>
            </a:endParaRPr>
          </a:p>
        </p:txBody>
      </p:sp>
      <p:sp>
        <p:nvSpPr>
          <p:cNvPr id="2" name="TextBox 1">
            <a:extLst>
              <a:ext uri="{FF2B5EF4-FFF2-40B4-BE49-F238E27FC236}">
                <a16:creationId xmlns:a16="http://schemas.microsoft.com/office/drawing/2014/main" id="{063BDE84-B618-C57F-450B-2CC34172405E}"/>
              </a:ext>
            </a:extLst>
          </p:cNvPr>
          <p:cNvSpPr txBox="1"/>
          <p:nvPr/>
        </p:nvSpPr>
        <p:spPr>
          <a:xfrm>
            <a:off x="4590060" y="6375790"/>
            <a:ext cx="3153427" cy="286232"/>
          </a:xfrm>
          <a:prstGeom prst="rect">
            <a:avLst/>
          </a:prstGeom>
          <a:noFill/>
        </p:spPr>
        <p:txBody>
          <a:bodyPr wrap="none" rtlCol="0">
            <a:spAutoFit/>
          </a:bodyPr>
          <a:lstStyle/>
          <a:p>
            <a:pPr algn="l">
              <a:lnSpc>
                <a:spcPct val="90000"/>
              </a:lnSpc>
              <a:spcAft>
                <a:spcPts val="600"/>
              </a:spcAft>
            </a:pPr>
            <a:r>
              <a:rPr lang="en-US" sz="1400" u="none" strike="noStrike">
                <a:effectLst/>
                <a:latin typeface="Barlow" pitchFamily="2" charset="77"/>
              </a:rPr>
              <a:t>Mandiant Proprietary and Confidential</a:t>
            </a:r>
            <a:endParaRPr lang="en-US" sz="1400">
              <a:latin typeface="Barlow" pitchFamily="2" charset="77"/>
            </a:endParaRPr>
          </a:p>
        </p:txBody>
      </p:sp>
    </p:spTree>
    <p:extLst>
      <p:ext uri="{BB962C8B-B14F-4D97-AF65-F5344CB8AC3E}">
        <p14:creationId xmlns:p14="http://schemas.microsoft.com/office/powerpoint/2010/main" val="327970783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70E2EE-9351-B8A1-ABD1-3F92AA54B3F7}"/>
              </a:ext>
            </a:extLst>
          </p:cNvPr>
          <p:cNvSpPr>
            <a:spLocks noGrp="1"/>
          </p:cNvSpPr>
          <p:nvPr>
            <p:ph type="sldNum" sz="quarter" idx="4"/>
          </p:nvPr>
        </p:nvSpPr>
        <p:spPr/>
        <p:txBody>
          <a:bodyPr/>
          <a:lstStyle/>
          <a:p>
            <a:fld id="{2AE23761-D71E-484E-A406-E059CFC204B8}" type="slidenum">
              <a:rPr lang="en-US" smtClean="0"/>
              <a:pPr/>
              <a:t>7</a:t>
            </a:fld>
            <a:endParaRPr lang="en-US"/>
          </a:p>
        </p:txBody>
      </p:sp>
      <p:sp>
        <p:nvSpPr>
          <p:cNvPr id="4" name="Title 3">
            <a:extLst>
              <a:ext uri="{FF2B5EF4-FFF2-40B4-BE49-F238E27FC236}">
                <a16:creationId xmlns:a16="http://schemas.microsoft.com/office/drawing/2014/main" id="{F2F577AA-0FE4-3C4B-31A0-A3335966702B}"/>
              </a:ext>
            </a:extLst>
          </p:cNvPr>
          <p:cNvSpPr>
            <a:spLocks noGrp="1"/>
          </p:cNvSpPr>
          <p:nvPr>
            <p:ph type="title"/>
          </p:nvPr>
        </p:nvSpPr>
        <p:spPr>
          <a:xfrm>
            <a:off x="511958" y="492098"/>
            <a:ext cx="10960904" cy="423314"/>
          </a:xfrm>
        </p:spPr>
        <p:txBody>
          <a:bodyPr/>
          <a:lstStyle/>
          <a:p>
            <a:pPr>
              <a:spcBef>
                <a:spcPts val="0"/>
              </a:spcBef>
            </a:pPr>
            <a:r>
              <a:rPr lang="en-US"/>
              <a:t>Lesson Learned</a:t>
            </a:r>
          </a:p>
        </p:txBody>
      </p:sp>
      <p:sp>
        <p:nvSpPr>
          <p:cNvPr id="5" name="TextBox 4">
            <a:extLst>
              <a:ext uri="{FF2B5EF4-FFF2-40B4-BE49-F238E27FC236}">
                <a16:creationId xmlns:a16="http://schemas.microsoft.com/office/drawing/2014/main" id="{FAA3385F-B1D0-B1A3-8A47-14BA9265CD56}"/>
              </a:ext>
            </a:extLst>
          </p:cNvPr>
          <p:cNvSpPr txBox="1"/>
          <p:nvPr/>
        </p:nvSpPr>
        <p:spPr>
          <a:xfrm>
            <a:off x="650449" y="1234911"/>
            <a:ext cx="10407192" cy="4703595"/>
          </a:xfrm>
          <a:prstGeom prst="rect">
            <a:avLst/>
          </a:prstGeom>
          <a:noFill/>
        </p:spPr>
        <p:txBody>
          <a:bodyPr wrap="square">
            <a:spAutoFit/>
          </a:bodyPr>
          <a:lstStyle/>
          <a:p>
            <a:pPr marR="0" lvl="0">
              <a:lnSpc>
                <a:spcPct val="110000"/>
              </a:lnSpc>
              <a:spcBef>
                <a:spcPts val="600"/>
              </a:spcBef>
              <a:spcAft>
                <a:spcPts val="600"/>
              </a:spcAft>
            </a:pPr>
            <a:r>
              <a:rPr lang="en-US" sz="2400">
                <a:latin typeface="Barlow" pitchFamily="2" charset="77"/>
                <a:ea typeface="Arial" panose="020B0604020202020204" pitchFamily="34" charset="0"/>
              </a:rPr>
              <a:t>Key areas of improvement for CommScope Cyber Security Program</a:t>
            </a:r>
          </a:p>
          <a:p>
            <a:pPr marL="285750" indent="-285750" defTabSz="914354">
              <a:lnSpc>
                <a:spcPct val="110000"/>
              </a:lnSpc>
              <a:spcBef>
                <a:spcPts val="600"/>
              </a:spcBef>
              <a:spcAft>
                <a:spcPts val="600"/>
              </a:spcAft>
              <a:buClr>
                <a:schemeClr val="accent5"/>
              </a:buClr>
              <a:buFont typeface="Arial" panose="020B0604020202020204" pitchFamily="34" charset="0"/>
              <a:buChar char="•"/>
            </a:pPr>
            <a:r>
              <a:rPr lang="en-US" sz="2200">
                <a:latin typeface="+mj-lt"/>
                <a:cs typeface="Calibri" panose="020F0502020204030204" pitchFamily="34" charset="0"/>
              </a:rPr>
              <a:t>Global use of Multi-Factor Authentication on all systems </a:t>
            </a:r>
          </a:p>
          <a:p>
            <a:pPr marL="285750" indent="-285750" defTabSz="914354">
              <a:lnSpc>
                <a:spcPct val="110000"/>
              </a:lnSpc>
              <a:spcBef>
                <a:spcPts val="600"/>
              </a:spcBef>
              <a:spcAft>
                <a:spcPts val="600"/>
              </a:spcAft>
              <a:buClr>
                <a:schemeClr val="accent5"/>
              </a:buClr>
              <a:buFont typeface="Arial" panose="020B0604020202020204" pitchFamily="34" charset="0"/>
              <a:buChar char="•"/>
            </a:pPr>
            <a:r>
              <a:rPr lang="en-US" sz="2200">
                <a:latin typeface="+mj-lt"/>
                <a:cs typeface="Calibri" panose="020F0502020204030204" pitchFamily="34" charset="0"/>
              </a:rPr>
              <a:t>Standardized log collection</a:t>
            </a:r>
          </a:p>
          <a:p>
            <a:pPr marL="285750" indent="-285750" defTabSz="914354">
              <a:lnSpc>
                <a:spcPct val="110000"/>
              </a:lnSpc>
              <a:spcBef>
                <a:spcPts val="600"/>
              </a:spcBef>
              <a:spcAft>
                <a:spcPts val="600"/>
              </a:spcAft>
              <a:buClr>
                <a:schemeClr val="accent5"/>
              </a:buClr>
              <a:buFont typeface="Arial" panose="020B0604020202020204" pitchFamily="34" charset="0"/>
              <a:buChar char="•"/>
            </a:pPr>
            <a:r>
              <a:rPr lang="en-US" sz="2200">
                <a:latin typeface="+mj-lt"/>
                <a:cs typeface="Calibri" panose="020F0502020204030204" pitchFamily="34" charset="0"/>
              </a:rPr>
              <a:t>Standardized security tool configurations / processes / procedures </a:t>
            </a:r>
          </a:p>
          <a:p>
            <a:pPr marL="628527" lvl="1" indent="-171450">
              <a:lnSpc>
                <a:spcPct val="110000"/>
              </a:lnSpc>
              <a:spcBef>
                <a:spcPts val="600"/>
              </a:spcBef>
              <a:spcAft>
                <a:spcPts val="600"/>
              </a:spcAft>
              <a:buFont typeface="Arial" panose="020B0604020202020204" pitchFamily="34" charset="0"/>
              <a:buChar char="•"/>
            </a:pPr>
            <a:r>
              <a:rPr lang="en-US" sz="1200">
                <a:effectLst/>
                <a:latin typeface="Barlow" pitchFamily="2" charset="77"/>
                <a:ea typeface="Arial" panose="020B0604020202020204" pitchFamily="34" charset="0"/>
              </a:rPr>
              <a:t>EDR </a:t>
            </a:r>
          </a:p>
          <a:p>
            <a:pPr marL="628527" lvl="1" indent="-171450">
              <a:lnSpc>
                <a:spcPct val="110000"/>
              </a:lnSpc>
              <a:spcBef>
                <a:spcPts val="600"/>
              </a:spcBef>
              <a:spcAft>
                <a:spcPts val="600"/>
              </a:spcAft>
              <a:buFont typeface="Arial" panose="020B0604020202020204" pitchFamily="34" charset="0"/>
              <a:buChar char="•"/>
            </a:pPr>
            <a:r>
              <a:rPr lang="en-US" sz="1200">
                <a:latin typeface="Barlow" pitchFamily="2" charset="77"/>
                <a:ea typeface="Arial" panose="020B0604020202020204" pitchFamily="34" charset="0"/>
              </a:rPr>
              <a:t>Firewall (IPS/IDS)</a:t>
            </a:r>
          </a:p>
          <a:p>
            <a:pPr marL="285750" indent="-285750" defTabSz="914354">
              <a:lnSpc>
                <a:spcPct val="110000"/>
              </a:lnSpc>
              <a:spcBef>
                <a:spcPts val="600"/>
              </a:spcBef>
              <a:spcAft>
                <a:spcPts val="600"/>
              </a:spcAft>
              <a:buClr>
                <a:schemeClr val="accent5"/>
              </a:buClr>
              <a:buFont typeface="Arial" panose="020B0604020202020204" pitchFamily="34" charset="0"/>
              <a:buChar char="•"/>
            </a:pPr>
            <a:r>
              <a:rPr lang="en-US" sz="2200">
                <a:latin typeface="+mj-lt"/>
                <a:cs typeface="Calibri" panose="020F0502020204030204" pitchFamily="34" charset="0"/>
              </a:rPr>
              <a:t>Maturing of Security Team</a:t>
            </a:r>
          </a:p>
          <a:p>
            <a:pPr marL="628527" lvl="1" indent="-171450">
              <a:lnSpc>
                <a:spcPct val="110000"/>
              </a:lnSpc>
              <a:spcBef>
                <a:spcPts val="600"/>
              </a:spcBef>
              <a:spcAft>
                <a:spcPts val="600"/>
              </a:spcAft>
              <a:buFont typeface="Arial" panose="020B0604020202020204" pitchFamily="34" charset="0"/>
              <a:buChar char="•"/>
            </a:pPr>
            <a:r>
              <a:rPr lang="en-US" sz="1200">
                <a:latin typeface="Barlow" pitchFamily="2" charset="77"/>
              </a:rPr>
              <a:t>Education and Training for security professionals on documented defense tools, techniques and procedures</a:t>
            </a:r>
          </a:p>
          <a:p>
            <a:pPr marL="628527" lvl="1" indent="-171450">
              <a:lnSpc>
                <a:spcPct val="110000"/>
              </a:lnSpc>
              <a:spcBef>
                <a:spcPts val="600"/>
              </a:spcBef>
              <a:spcAft>
                <a:spcPts val="600"/>
              </a:spcAft>
              <a:buFont typeface="Arial" panose="020B0604020202020204" pitchFamily="34" charset="0"/>
              <a:buChar char="•"/>
            </a:pPr>
            <a:r>
              <a:rPr lang="en-US" sz="1200">
                <a:latin typeface="Barlow" pitchFamily="2" charset="77"/>
              </a:rPr>
              <a:t>Documented and current SOC plans / playbooks / procedures</a:t>
            </a:r>
          </a:p>
          <a:p>
            <a:pPr marL="628527" lvl="1" indent="-171450">
              <a:lnSpc>
                <a:spcPct val="110000"/>
              </a:lnSpc>
              <a:spcBef>
                <a:spcPts val="600"/>
              </a:spcBef>
              <a:spcAft>
                <a:spcPts val="600"/>
              </a:spcAft>
              <a:buFontTx/>
              <a:buChar char="-"/>
            </a:pPr>
            <a:endParaRPr lang="en-US" sz="1200">
              <a:latin typeface="Barlow" pitchFamily="2" charset="77"/>
            </a:endParaRPr>
          </a:p>
          <a:p>
            <a:pPr marL="171450" marR="0" lvl="0" indent="-171450">
              <a:lnSpc>
                <a:spcPct val="110000"/>
              </a:lnSpc>
              <a:spcBef>
                <a:spcPts val="600"/>
              </a:spcBef>
              <a:spcAft>
                <a:spcPts val="600"/>
              </a:spcAft>
              <a:buFontTx/>
              <a:buChar char="-"/>
            </a:pPr>
            <a:endParaRPr lang="en-US" sz="1000">
              <a:effectLst/>
              <a:latin typeface="Calibri" panose="020F0502020204030204" pitchFamily="34" charset="0"/>
              <a:ea typeface="Arial" panose="020B0604020202020204" pitchFamily="34" charset="0"/>
            </a:endParaRPr>
          </a:p>
        </p:txBody>
      </p:sp>
      <p:sp>
        <p:nvSpPr>
          <p:cNvPr id="2" name="TextBox 1">
            <a:extLst>
              <a:ext uri="{FF2B5EF4-FFF2-40B4-BE49-F238E27FC236}">
                <a16:creationId xmlns:a16="http://schemas.microsoft.com/office/drawing/2014/main" id="{063BDE84-B618-C57F-450B-2CC34172405E}"/>
              </a:ext>
            </a:extLst>
          </p:cNvPr>
          <p:cNvSpPr txBox="1"/>
          <p:nvPr/>
        </p:nvSpPr>
        <p:spPr>
          <a:xfrm>
            <a:off x="4590060" y="6375790"/>
            <a:ext cx="3006079" cy="286232"/>
          </a:xfrm>
          <a:prstGeom prst="rect">
            <a:avLst/>
          </a:prstGeom>
          <a:noFill/>
        </p:spPr>
        <p:txBody>
          <a:bodyPr wrap="none" rtlCol="0">
            <a:spAutoFit/>
          </a:bodyPr>
          <a:lstStyle/>
          <a:p>
            <a:pPr algn="l">
              <a:lnSpc>
                <a:spcPct val="90000"/>
              </a:lnSpc>
              <a:spcAft>
                <a:spcPts val="600"/>
              </a:spcAft>
            </a:pPr>
            <a:r>
              <a:rPr lang="en-US" sz="1400" b="0" i="0" u="none" strike="noStrike" dirty="0">
                <a:effectLst/>
                <a:latin typeface="Calibri" panose="020F0502020204030204" pitchFamily="34" charset="0"/>
              </a:rPr>
              <a:t>Mandiant Proprietary and Confidential</a:t>
            </a:r>
            <a:endParaRPr lang="en-US" sz="1400" dirty="0">
              <a:latin typeface="+mj-lt"/>
            </a:endParaRPr>
          </a:p>
        </p:txBody>
      </p:sp>
    </p:spTree>
    <p:extLst>
      <p:ext uri="{BB962C8B-B14F-4D97-AF65-F5344CB8AC3E}">
        <p14:creationId xmlns:p14="http://schemas.microsoft.com/office/powerpoint/2010/main" val="227948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6C75CE-8B44-0DCD-A360-7CC118B20CC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D945ABD-36BF-40DE-BAEE-4F66C7EBC6EE}"/>
              </a:ext>
            </a:extLst>
          </p:cNvPr>
          <p:cNvSpPr>
            <a:spLocks noGrp="1"/>
          </p:cNvSpPr>
          <p:nvPr>
            <p:ph type="title"/>
          </p:nvPr>
        </p:nvSpPr>
        <p:spPr/>
        <p:txBody>
          <a:bodyPr/>
          <a:lstStyle/>
          <a:p>
            <a:r>
              <a:rPr lang="en-US" dirty="0"/>
              <a:t>Remediation Charter</a:t>
            </a:r>
          </a:p>
        </p:txBody>
      </p:sp>
      <p:sp>
        <p:nvSpPr>
          <p:cNvPr id="13" name="Text Placeholder 12">
            <a:extLst>
              <a:ext uri="{FF2B5EF4-FFF2-40B4-BE49-F238E27FC236}">
                <a16:creationId xmlns:a16="http://schemas.microsoft.com/office/drawing/2014/main" id="{38D5B469-B674-4AD6-9399-14CD77E5931C}"/>
              </a:ext>
            </a:extLst>
          </p:cNvPr>
          <p:cNvSpPr>
            <a:spLocks noGrp="1"/>
          </p:cNvSpPr>
          <p:nvPr>
            <p:ph type="body" sz="quarter" idx="15"/>
          </p:nvPr>
        </p:nvSpPr>
        <p:spPr/>
        <p:txBody>
          <a:bodyPr/>
          <a:lstStyle/>
          <a:p>
            <a:r>
              <a:rPr lang="en-US" dirty="0"/>
              <a:t>Subhead can go here</a:t>
            </a:r>
          </a:p>
        </p:txBody>
      </p:sp>
      <p:sp>
        <p:nvSpPr>
          <p:cNvPr id="2" name="Slide Number Placeholder 1">
            <a:extLst>
              <a:ext uri="{FF2B5EF4-FFF2-40B4-BE49-F238E27FC236}">
                <a16:creationId xmlns:a16="http://schemas.microsoft.com/office/drawing/2014/main" id="{11A07994-C0BB-4BF2-A826-9B4221F7B801}"/>
              </a:ext>
            </a:extLst>
          </p:cNvPr>
          <p:cNvSpPr>
            <a:spLocks noGrp="1"/>
          </p:cNvSpPr>
          <p:nvPr>
            <p:ph type="sldNum" sz="quarter" idx="4"/>
          </p:nvPr>
        </p:nvSpPr>
        <p:spPr/>
        <p:txBody>
          <a:bodyPr/>
          <a:lstStyle/>
          <a:p>
            <a:fld id="{2AE23761-D71E-484E-A406-E059CFC204B8}" type="slidenum">
              <a:rPr lang="en-US" smtClean="0"/>
              <a:pPr/>
              <a:t>8</a:t>
            </a:fld>
            <a:endParaRPr lang="en-US" dirty="0"/>
          </a:p>
        </p:txBody>
      </p:sp>
    </p:spTree>
    <p:extLst>
      <p:ext uri="{BB962C8B-B14F-4D97-AF65-F5344CB8AC3E}">
        <p14:creationId xmlns:p14="http://schemas.microsoft.com/office/powerpoint/2010/main" val="349064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13F52-0FB7-AE1C-BB4B-0CE9B6FAEC55}"/>
              </a:ext>
            </a:extLst>
          </p:cNvPr>
          <p:cNvSpPr>
            <a:spLocks noGrp="1"/>
          </p:cNvSpPr>
          <p:nvPr>
            <p:ph type="title"/>
          </p:nvPr>
        </p:nvSpPr>
        <p:spPr/>
        <p:txBody>
          <a:bodyPr/>
          <a:lstStyle/>
          <a:p>
            <a:r>
              <a:rPr lang="en-US">
                <a:cs typeface="Calibri Light"/>
              </a:rPr>
              <a:t>CommScope SoW</a:t>
            </a:r>
            <a:endParaRPr lang="en-US"/>
          </a:p>
        </p:txBody>
      </p:sp>
      <p:sp>
        <p:nvSpPr>
          <p:cNvPr id="9" name="TextBox 8">
            <a:extLst>
              <a:ext uri="{FF2B5EF4-FFF2-40B4-BE49-F238E27FC236}">
                <a16:creationId xmlns:a16="http://schemas.microsoft.com/office/drawing/2014/main" id="{6CB33EE0-3D1A-0839-1F70-EE8A0EE92B77}"/>
              </a:ext>
            </a:extLst>
          </p:cNvPr>
          <p:cNvSpPr txBox="1"/>
          <p:nvPr/>
        </p:nvSpPr>
        <p:spPr>
          <a:xfrm>
            <a:off x="434563" y="1399207"/>
            <a:ext cx="11317073" cy="4647426"/>
          </a:xfrm>
          <a:prstGeom prst="rect">
            <a:avLst/>
          </a:prstGeom>
          <a:noFill/>
        </p:spPr>
        <p:txBody>
          <a:bodyPr wrap="square">
            <a:spAutoFit/>
          </a:bodyPr>
          <a:lstStyle/>
          <a:p>
            <a:pPr marL="457200" indent="-457200" algn="l" rtl="0" fontAlgn="base">
              <a:buFont typeface="Arial" panose="020B0604020202020204" pitchFamily="34" charset="0"/>
              <a:buChar char="•"/>
            </a:pPr>
            <a:r>
              <a:rPr lang="en-US" sz="2800" b="0" i="0" u="none" strike="noStrike" dirty="0">
                <a:solidFill>
                  <a:srgbClr val="121117"/>
                </a:solidFill>
                <a:effectLst/>
                <a:latin typeface="Barlow" pitchFamily="2" charset="77"/>
              </a:rPr>
              <a:t>Active Directory Security Assessment </a:t>
            </a:r>
            <a:r>
              <a:rPr lang="en-US" sz="28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400" b="0" i="0" u="none" strike="noStrike" dirty="0">
                <a:solidFill>
                  <a:srgbClr val="121117"/>
                </a:solidFill>
                <a:effectLst/>
                <a:latin typeface="Barlow" pitchFamily="2" charset="77"/>
              </a:rPr>
              <a:t>Build a profile of CommScope’s Active Directory (AD) environment</a:t>
            </a:r>
            <a:r>
              <a:rPr lang="en-US" sz="14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400" b="0" i="0" u="none" strike="noStrike" dirty="0">
                <a:solidFill>
                  <a:srgbClr val="121117"/>
                </a:solidFill>
                <a:effectLst/>
                <a:latin typeface="Barlow" pitchFamily="2" charset="77"/>
              </a:rPr>
              <a:t>Review current controls</a:t>
            </a:r>
            <a:r>
              <a:rPr lang="en-US" sz="14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400" b="0" i="0" u="none" strike="noStrike" dirty="0">
                <a:solidFill>
                  <a:srgbClr val="121117"/>
                </a:solidFill>
                <a:effectLst/>
                <a:latin typeface="Barlow" pitchFamily="2" charset="77"/>
              </a:rPr>
              <a:t>Identify strategies to mitigate impacts or risks</a:t>
            </a:r>
            <a:r>
              <a:rPr lang="en-US" sz="14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400" b="0" i="0" u="none" strike="noStrike" dirty="0">
                <a:solidFill>
                  <a:srgbClr val="121117"/>
                </a:solidFill>
                <a:effectLst/>
                <a:latin typeface="Barlow" pitchFamily="2" charset="77"/>
              </a:rPr>
              <a:t>Includes interactive, remote workshops</a:t>
            </a:r>
            <a:r>
              <a:rPr lang="en-US" sz="14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400" b="0" i="0" u="none" strike="noStrike" dirty="0">
                <a:solidFill>
                  <a:srgbClr val="121117"/>
                </a:solidFill>
                <a:effectLst/>
                <a:latin typeface="Barlow" pitchFamily="2" charset="77"/>
              </a:rPr>
              <a:t>Deliverables include a report, executive summary, and technical presentation</a:t>
            </a:r>
            <a:r>
              <a:rPr lang="en-US" sz="14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457200" indent="-457200" algn="l" rtl="0" fontAlgn="base">
              <a:buFont typeface="Arial" panose="020B0604020202020204" pitchFamily="34" charset="0"/>
              <a:buChar char="•"/>
            </a:pPr>
            <a:r>
              <a:rPr lang="en-US" sz="2800" b="0" i="0" u="none" strike="noStrike" dirty="0">
                <a:solidFill>
                  <a:srgbClr val="121117"/>
                </a:solidFill>
                <a:effectLst/>
                <a:latin typeface="Barlow" pitchFamily="2" charset="77"/>
              </a:rPr>
              <a:t>Microsoft Azure and Microsoft 365 Security Assessment </a:t>
            </a:r>
            <a:r>
              <a:rPr lang="en-US" sz="28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400" b="0" i="0" u="none" strike="noStrike" dirty="0">
                <a:solidFill>
                  <a:srgbClr val="121117"/>
                </a:solidFill>
                <a:effectLst/>
                <a:latin typeface="Barlow" pitchFamily="2" charset="77"/>
              </a:rPr>
              <a:t>Assesses the management structure, operational framework and controls in place </a:t>
            </a:r>
            <a:r>
              <a:rPr lang="en-US" sz="14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400" b="0" i="0" u="none" strike="noStrike" dirty="0">
                <a:solidFill>
                  <a:srgbClr val="121117"/>
                </a:solidFill>
                <a:effectLst/>
                <a:latin typeface="Barlow" pitchFamily="2" charset="77"/>
              </a:rPr>
              <a:t>Includes a review of policies, standards, configurations, and procedures supporting the in-scope Microsoft Azure and Microsoft 365 subscription(s)</a:t>
            </a:r>
            <a:r>
              <a:rPr lang="en-US" sz="14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400" b="0" i="0" u="none" strike="noStrike" dirty="0">
                <a:solidFill>
                  <a:srgbClr val="121117"/>
                </a:solidFill>
                <a:effectLst/>
                <a:latin typeface="Barlow" pitchFamily="2" charset="77"/>
              </a:rPr>
              <a:t>Includes interactive, remote workshops</a:t>
            </a:r>
            <a:r>
              <a:rPr lang="en-US" sz="14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400" b="0" i="0" u="none" strike="noStrike" dirty="0">
                <a:solidFill>
                  <a:srgbClr val="121117"/>
                </a:solidFill>
                <a:effectLst/>
                <a:latin typeface="Barlow" pitchFamily="2" charset="77"/>
              </a:rPr>
              <a:t>Deliverables include a report, executive summary, and technical presentation</a:t>
            </a:r>
            <a:r>
              <a:rPr lang="en-US" sz="14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457200" indent="-457200" algn="l" rtl="0" fontAlgn="base">
              <a:buFont typeface="Arial" panose="020B0604020202020204" pitchFamily="34" charset="0"/>
              <a:buChar char="•"/>
            </a:pPr>
            <a:r>
              <a:rPr lang="en-US" sz="2800" b="0" i="0" u="none" strike="noStrike" dirty="0">
                <a:solidFill>
                  <a:srgbClr val="121117"/>
                </a:solidFill>
                <a:effectLst/>
                <a:latin typeface="Barlow" pitchFamily="2" charset="77"/>
              </a:rPr>
              <a:t>SOC Management and Advisory Services</a:t>
            </a:r>
            <a:r>
              <a:rPr lang="en-US" sz="28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600" b="0" i="0" u="none" strike="noStrike" dirty="0">
                <a:solidFill>
                  <a:srgbClr val="121117"/>
                </a:solidFill>
                <a:effectLst/>
                <a:latin typeface="Barlow" pitchFamily="2" charset="77"/>
              </a:rPr>
              <a:t>Serve as a fully dedicated Interim Security Manager overseeing the Security Operations Center (SOC).</a:t>
            </a:r>
            <a:r>
              <a:rPr lang="en-US" sz="16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457200" indent="-457200" algn="l" rtl="0" fontAlgn="base">
              <a:buFont typeface="Arial" panose="020B0604020202020204" pitchFamily="34" charset="0"/>
              <a:buChar char="•"/>
            </a:pPr>
            <a:r>
              <a:rPr lang="en-US" sz="2800" b="0" i="0" u="none" strike="noStrike" dirty="0">
                <a:solidFill>
                  <a:srgbClr val="121117"/>
                </a:solidFill>
                <a:effectLst/>
                <a:latin typeface="Barlow" pitchFamily="2" charset="77"/>
              </a:rPr>
              <a:t>SOC Portfolio Review</a:t>
            </a:r>
            <a:r>
              <a:rPr lang="en-US" sz="28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400" b="0" i="0" u="none" strike="noStrike" dirty="0">
                <a:solidFill>
                  <a:srgbClr val="121117"/>
                </a:solidFill>
                <a:effectLst/>
                <a:latin typeface="Barlow" pitchFamily="2" charset="77"/>
              </a:rPr>
              <a:t>Activity 1: Kickoff Meeting/Documentation Collection and Analysis </a:t>
            </a:r>
            <a:r>
              <a:rPr lang="en-US" sz="1400" b="0" i="0" dirty="0">
                <a:solidFill>
                  <a:srgbClr val="121117"/>
                </a:solidFill>
                <a:effectLst/>
                <a:latin typeface="Barlow" pitchFamily="2" charset="77"/>
              </a:rPr>
              <a:t>​</a:t>
            </a:r>
            <a:endParaRPr lang="en-US" sz="1400" b="0" i="0" dirty="0">
              <a:solidFill>
                <a:srgbClr val="121117"/>
              </a:solidFill>
              <a:effectLst/>
              <a:latin typeface="Arial" panose="020B0604020202020204" pitchFamily="34" charset="0"/>
            </a:endParaRPr>
          </a:p>
          <a:p>
            <a:pPr marL="742827" lvl="1" indent="-285750" fontAlgn="base">
              <a:buFont typeface="Arial" panose="020B0604020202020204" pitchFamily="34" charset="0"/>
              <a:buChar char="•"/>
            </a:pPr>
            <a:r>
              <a:rPr lang="en-US" sz="1400" b="0" i="0" u="none" strike="noStrike" dirty="0">
                <a:solidFill>
                  <a:srgbClr val="121117"/>
                </a:solidFill>
                <a:effectLst/>
                <a:latin typeface="Barlow" pitchFamily="2" charset="77"/>
              </a:rPr>
              <a:t>Activity 2: Interactive Workshop and Meetings </a:t>
            </a:r>
            <a:endParaRPr lang="en-US" sz="1400" b="0" i="0" dirty="0">
              <a:solidFill>
                <a:srgbClr val="121117"/>
              </a:solidFill>
              <a:effectLst/>
              <a:latin typeface="Arial" panose="020B0604020202020204" pitchFamily="34" charset="0"/>
            </a:endParaRPr>
          </a:p>
        </p:txBody>
      </p:sp>
      <p:sp>
        <p:nvSpPr>
          <p:cNvPr id="10" name="TextBox 9">
            <a:extLst>
              <a:ext uri="{FF2B5EF4-FFF2-40B4-BE49-F238E27FC236}">
                <a16:creationId xmlns:a16="http://schemas.microsoft.com/office/drawing/2014/main" id="{5E056952-F51F-3078-6920-504C095A2A3C}"/>
              </a:ext>
            </a:extLst>
          </p:cNvPr>
          <p:cNvSpPr txBox="1"/>
          <p:nvPr/>
        </p:nvSpPr>
        <p:spPr>
          <a:xfrm>
            <a:off x="4590060" y="6375790"/>
            <a:ext cx="3121367" cy="286232"/>
          </a:xfrm>
          <a:prstGeom prst="rect">
            <a:avLst/>
          </a:prstGeom>
          <a:noFill/>
        </p:spPr>
        <p:txBody>
          <a:bodyPr wrap="none" rtlCol="0">
            <a:spAutoFit/>
          </a:bodyPr>
          <a:lstStyle/>
          <a:p>
            <a:pPr algn="l">
              <a:lnSpc>
                <a:spcPct val="90000"/>
              </a:lnSpc>
              <a:spcAft>
                <a:spcPts val="600"/>
              </a:spcAft>
            </a:pPr>
            <a:r>
              <a:rPr lang="en-US" sz="1400" b="0" i="0" u="none" strike="noStrike" dirty="0">
                <a:effectLst/>
                <a:latin typeface="+mj-lt"/>
              </a:rPr>
              <a:t>Mandiant Proprietary and Confidential</a:t>
            </a:r>
            <a:endParaRPr lang="en-US" sz="1400" dirty="0">
              <a:latin typeface="+mj-lt"/>
            </a:endParaRPr>
          </a:p>
        </p:txBody>
      </p:sp>
    </p:spTree>
    <p:extLst>
      <p:ext uri="{BB962C8B-B14F-4D97-AF65-F5344CB8AC3E}">
        <p14:creationId xmlns:p14="http://schemas.microsoft.com/office/powerpoint/2010/main" val="1190897272"/>
      </p:ext>
    </p:extLst>
  </p:cSld>
  <p:clrMapOvr>
    <a:masterClrMapping/>
  </p:clrMapOvr>
</p:sld>
</file>

<file path=ppt/theme/theme1.xml><?xml version="1.0" encoding="utf-8"?>
<a:theme xmlns:a="http://schemas.openxmlformats.org/drawingml/2006/main" name="Mandiant-Core-Theme">
  <a:themeElements>
    <a:clrScheme name="Custom 1">
      <a:dk1>
        <a:srgbClr val="0E1012"/>
      </a:dk1>
      <a:lt1>
        <a:srgbClr val="FFFFFF"/>
      </a:lt1>
      <a:dk2>
        <a:srgbClr val="CCD4DB"/>
      </a:dk2>
      <a:lt2>
        <a:srgbClr val="566A7A"/>
      </a:lt2>
      <a:accent1>
        <a:srgbClr val="00369B"/>
      </a:accent1>
      <a:accent2>
        <a:srgbClr val="A2A0E2"/>
      </a:accent2>
      <a:accent3>
        <a:srgbClr val="1CA2AE"/>
      </a:accent3>
      <a:accent4>
        <a:srgbClr val="0048CE"/>
      </a:accent4>
      <a:accent5>
        <a:srgbClr val="A00015"/>
      </a:accent5>
      <a:accent6>
        <a:srgbClr val="FEAA41"/>
      </a:accent6>
      <a:hlink>
        <a:srgbClr val="0047CE"/>
      </a:hlink>
      <a:folHlink>
        <a:srgbClr val="0047CE"/>
      </a:folHlink>
    </a:clrScheme>
    <a:fontScheme name="Mandiant">
      <a:majorFont>
        <a:latin typeface="Barlow"/>
        <a:ea typeface=""/>
        <a:cs typeface=""/>
      </a:majorFont>
      <a:minorFont>
        <a:latin typeface="Barlow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sz="1400" dirty="0" smtClean="0">
            <a:latin typeface="+mj-lt"/>
          </a:defRPr>
        </a:defPPr>
      </a:lstStyle>
    </a:txDef>
  </a:objectDefaults>
  <a:extraClrSchemeLst/>
  <a:extLst>
    <a:ext uri="{05A4C25C-085E-4340-85A3-A5531E510DB2}">
      <thm15:themeFamily xmlns:thm15="http://schemas.microsoft.com/office/thememl/2012/main" name="Presentation1" id="{C8588099-DB4F-2F40-8A5A-4B8EE49BDCE6}" vid="{35C0A5F5-B447-8A4D-AC79-B839CA4B67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TotalTime>
  <Words>1347</Words>
  <Application>Microsoft Macintosh PowerPoint</Application>
  <PresentationFormat>Widescreen</PresentationFormat>
  <Paragraphs>287</Paragraphs>
  <Slides>18</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Barlow</vt:lpstr>
      <vt:lpstr>Barlow Light</vt:lpstr>
      <vt:lpstr>Barlow Medium</vt:lpstr>
      <vt:lpstr>Barlow SemiBold</vt:lpstr>
      <vt:lpstr>Calibri</vt:lpstr>
      <vt:lpstr>Calibri Light</vt:lpstr>
      <vt:lpstr>FireEye Display U</vt:lpstr>
      <vt:lpstr>Google Sans</vt:lpstr>
      <vt:lpstr>System Font Regular</vt:lpstr>
      <vt:lpstr>Times New Roman</vt:lpstr>
      <vt:lpstr>Tinos</vt:lpstr>
      <vt:lpstr>Mandiant-Core-Theme</vt:lpstr>
      <vt:lpstr>CommScope: Remediation Engagement</vt:lpstr>
      <vt:lpstr>Agenda</vt:lpstr>
      <vt:lpstr>Mandiant Team</vt:lpstr>
      <vt:lpstr>CommScope Recap</vt:lpstr>
      <vt:lpstr>Attack Lifecyle</vt:lpstr>
      <vt:lpstr>Summary of Mitigation and Hardening</vt:lpstr>
      <vt:lpstr>Lesson Learned</vt:lpstr>
      <vt:lpstr>Remediation Charter</vt:lpstr>
      <vt:lpstr>CommScope SoW</vt:lpstr>
      <vt:lpstr>CPA Charter Overview </vt:lpstr>
      <vt:lpstr>SIX Work Streams</vt:lpstr>
      <vt:lpstr>Current Status</vt:lpstr>
      <vt:lpstr>Proposed Meeting Schedule</vt:lpstr>
      <vt:lpstr>Standup Meeting Overview </vt:lpstr>
      <vt:lpstr>Timeline</vt:lpstr>
      <vt:lpstr>Next Steps</vt:lpstr>
      <vt:lpstr>Backup slides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Revision History</dc:title>
  <dc:creator>Nico Adoremos</dc:creator>
  <cp:lastModifiedBy>Jegannathan Candassamy</cp:lastModifiedBy>
  <cp:revision>4</cp:revision>
  <dcterms:created xsi:type="dcterms:W3CDTF">2022-10-13T17:04:20Z</dcterms:created>
  <dcterms:modified xsi:type="dcterms:W3CDTF">2023-06-29T18:59:29Z</dcterms:modified>
</cp:coreProperties>
</file>